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8" r:id="rId4"/>
    <p:sldId id="271" r:id="rId5"/>
    <p:sldId id="274" r:id="rId6"/>
    <p:sldId id="278" r:id="rId7"/>
    <p:sldId id="277" r:id="rId8"/>
    <p:sldId id="288" r:id="rId9"/>
    <p:sldId id="280" r:id="rId10"/>
    <p:sldId id="284" r:id="rId11"/>
    <p:sldId id="283" r:id="rId12"/>
    <p:sldId id="282" r:id="rId13"/>
    <p:sldId id="281" r:id="rId14"/>
    <p:sldId id="285" r:id="rId15"/>
    <p:sldId id="286" r:id="rId16"/>
    <p:sldId id="287" r:id="rId17"/>
    <p:sldId id="279" r:id="rId18"/>
    <p:sldId id="289" r:id="rId19"/>
    <p:sldId id="290" r:id="rId20"/>
    <p:sldId id="294" r:id="rId21"/>
    <p:sldId id="292" r:id="rId22"/>
    <p:sldId id="293" r:id="rId23"/>
    <p:sldId id="291" r:id="rId24"/>
    <p:sldId id="295" r:id="rId25"/>
    <p:sldId id="319" r:id="rId26"/>
    <p:sldId id="297" r:id="rId27"/>
    <p:sldId id="298" r:id="rId28"/>
    <p:sldId id="311" r:id="rId29"/>
    <p:sldId id="300" r:id="rId30"/>
    <p:sldId id="301" r:id="rId31"/>
    <p:sldId id="320" r:id="rId32"/>
    <p:sldId id="303" r:id="rId33"/>
    <p:sldId id="304" r:id="rId34"/>
    <p:sldId id="326" r:id="rId35"/>
    <p:sldId id="306" r:id="rId36"/>
    <p:sldId id="307" r:id="rId37"/>
    <p:sldId id="305" r:id="rId38"/>
    <p:sldId id="309" r:id="rId39"/>
    <p:sldId id="310" r:id="rId40"/>
    <p:sldId id="272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28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59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5719" y="1372026"/>
            <a:ext cx="3456000" cy="410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719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7008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924429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083008" y="396839"/>
            <a:ext cx="2664000" cy="3024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780429" y="3427213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6185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C74C68-4B95-4AC9-B61D-FCA30FBAFFB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09135" y="0"/>
            <a:ext cx="4032085" cy="6858000"/>
          </a:xfrm>
          <a:custGeom>
            <a:avLst/>
            <a:gdLst>
              <a:gd name="connsiteX0" fmla="*/ 755529 w 4032085"/>
              <a:gd name="connsiteY0" fmla="*/ 0 h 6858000"/>
              <a:gd name="connsiteX1" fmla="*/ 4032085 w 4032085"/>
              <a:gd name="connsiteY1" fmla="*/ 0 h 6858000"/>
              <a:gd name="connsiteX2" fmla="*/ 2508108 w 4032085"/>
              <a:gd name="connsiteY2" fmla="*/ 6858000 h 6858000"/>
              <a:gd name="connsiteX3" fmla="*/ 0 w 4032085"/>
              <a:gd name="connsiteY3" fmla="*/ 6858000 h 6858000"/>
              <a:gd name="connsiteX4" fmla="*/ 814474 w 4032085"/>
              <a:gd name="connsiteY4" fmla="*/ 3349256 h 6858000"/>
              <a:gd name="connsiteX5" fmla="*/ 11261 w 4032085"/>
              <a:gd name="connsiteY5" fmla="*/ 3349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085" h="6858000">
                <a:moveTo>
                  <a:pt x="755529" y="0"/>
                </a:moveTo>
                <a:lnTo>
                  <a:pt x="4032085" y="0"/>
                </a:lnTo>
                <a:lnTo>
                  <a:pt x="2508108" y="6858000"/>
                </a:lnTo>
                <a:lnTo>
                  <a:pt x="0" y="6858000"/>
                </a:lnTo>
                <a:lnTo>
                  <a:pt x="814474" y="3349256"/>
                </a:lnTo>
                <a:lnTo>
                  <a:pt x="11261" y="3349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7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8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18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A513B6A-23AF-468B-AFC6-8FA1E534408D}"/>
              </a:ext>
            </a:extLst>
          </p:cNvPr>
          <p:cNvSpPr/>
          <p:nvPr userDrawn="1"/>
        </p:nvSpPr>
        <p:spPr>
          <a:xfrm>
            <a:off x="706132" y="593002"/>
            <a:ext cx="10779737" cy="5671996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559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80" r:id="rId15"/>
    <p:sldLayoutId id="2147483683" r:id="rId16"/>
    <p:sldLayoutId id="2147483684" r:id="rId17"/>
    <p:sldLayoutId id="2147483685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545932-22BA-4526-8A7C-CD82FC8CE455}"/>
              </a:ext>
            </a:extLst>
          </p:cNvPr>
          <p:cNvGrpSpPr/>
          <p:nvPr/>
        </p:nvGrpSpPr>
        <p:grpSpPr>
          <a:xfrm>
            <a:off x="700164" y="463695"/>
            <a:ext cx="1684599" cy="413563"/>
            <a:chOff x="864753" y="5755727"/>
            <a:chExt cx="1544830" cy="413563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4F8C2D8B-4C60-4C83-BB2C-F01D6E46B8F5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1A390A-46D9-4CF9-BC98-02796A8E1D64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942E9E-A70E-4094-BB94-7FCC0E9CFC03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71205A-2F09-4D6A-95C7-7D60A875E5A1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A3CB81B-0939-4E2C-8E18-2235B8D86ECC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09101D2-10FF-4DBC-9F08-CD97D6DD27F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30" name="TextBox 29">
            <a:hlinkClick r:id="rId2"/>
            <a:extLst>
              <a:ext uri="{FF2B5EF4-FFF2-40B4-BE49-F238E27FC236}">
                <a16:creationId xmlns:a16="http://schemas.microsoft.com/office/drawing/2014/main" id="{CDC4192D-84E9-4F3F-9604-7F6D64D0572A}"/>
              </a:ext>
            </a:extLst>
          </p:cNvPr>
          <p:cNvSpPr txBox="1"/>
          <p:nvPr/>
        </p:nvSpPr>
        <p:spPr>
          <a:xfrm>
            <a:off x="700164" y="6298219"/>
            <a:ext cx="6153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5B418-7A5F-44EA-82E3-8A2612CBABD9}"/>
              </a:ext>
            </a:extLst>
          </p:cNvPr>
          <p:cNvSpPr txBox="1"/>
          <p:nvPr/>
        </p:nvSpPr>
        <p:spPr>
          <a:xfrm>
            <a:off x="625085" y="1316986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3DD5DA-3E06-4076-85C4-A64BE98A12DF}"/>
              </a:ext>
            </a:extLst>
          </p:cNvPr>
          <p:cNvSpPr txBox="1"/>
          <p:nvPr/>
        </p:nvSpPr>
        <p:spPr>
          <a:xfrm>
            <a:off x="625084" y="4124987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1D4D39-1767-4CB4-A6E0-9585C6B7267D}"/>
              </a:ext>
            </a:extLst>
          </p:cNvPr>
          <p:cNvSpPr txBox="1"/>
          <p:nvPr/>
        </p:nvSpPr>
        <p:spPr>
          <a:xfrm>
            <a:off x="625085" y="2107592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Lighthouse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708C8B-59C0-4C7C-8213-EE5206E18153}"/>
              </a:ext>
            </a:extLst>
          </p:cNvPr>
          <p:cNvSpPr txBox="1"/>
          <p:nvPr/>
        </p:nvSpPr>
        <p:spPr>
          <a:xfrm>
            <a:off x="625085" y="2898197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8262" y="144211"/>
            <a:ext cx="11843238" cy="6569578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C22D1-F6AB-4224-808E-FAA262A3CE65}"/>
              </a:ext>
            </a:extLst>
          </p:cNvPr>
          <p:cNvGrpSpPr/>
          <p:nvPr/>
        </p:nvGrpSpPr>
        <p:grpSpPr>
          <a:xfrm>
            <a:off x="943315" y="3396517"/>
            <a:ext cx="1187644" cy="1237333"/>
            <a:chOff x="724537" y="3258286"/>
            <a:chExt cx="1187644" cy="1237333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E022ED0A-3AD1-4ED7-AD8E-029093C0FB24}"/>
                </a:ext>
              </a:extLst>
            </p:cNvPr>
            <p:cNvSpPr/>
            <p:nvPr/>
          </p:nvSpPr>
          <p:spPr>
            <a:xfrm>
              <a:off x="72453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D24872-42A2-4096-9A8B-0237BE12A539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4B4B77-0492-4F4D-BFE8-0C1C267EF5BA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374D1D-5B45-486D-9FBF-4F131F31D925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70D29A-4A9C-45D0-9266-C19ACE1B977B}"/>
              </a:ext>
            </a:extLst>
          </p:cNvPr>
          <p:cNvGrpSpPr/>
          <p:nvPr/>
        </p:nvGrpSpPr>
        <p:grpSpPr>
          <a:xfrm>
            <a:off x="7619410" y="3396517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56C6BC0D-9A8F-4821-A674-EA585B656D6F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AAD223-BFF0-4866-B6E4-D70C17E728EA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E467EA-AA3F-430F-856D-132DE75E8276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500E82-3A89-451F-A83A-E7831DA0ECDF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B7B576-E75D-4884-BADA-6B698B8B72FA}"/>
              </a:ext>
            </a:extLst>
          </p:cNvPr>
          <p:cNvGrpSpPr/>
          <p:nvPr/>
        </p:nvGrpSpPr>
        <p:grpSpPr>
          <a:xfrm>
            <a:off x="4242160" y="3396517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B506DE02-B887-4C70-8E1A-439EE48A7A0E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B7DE09-A5F2-48D8-9B93-61C88FC5652E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8D0810-DEB4-4119-96E7-10629020DC6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7629D8-A4FD-4050-85B2-811E2D1F5CA5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CEC77A-28F8-4A77-BF59-73BB7E2AA023}"/>
              </a:ext>
            </a:extLst>
          </p:cNvPr>
          <p:cNvGrpSpPr/>
          <p:nvPr/>
        </p:nvGrpSpPr>
        <p:grpSpPr>
          <a:xfrm>
            <a:off x="2582938" y="3213549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DD978135-9C2E-4A4D-93AB-243F51588E29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5BD0C57-1E2B-442C-A996-6FD06C397FBA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ECAC22-3FCD-4379-AFEA-DFB433FAB01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FC28D7-9223-4AA7-8D63-84CCAFB1D6EB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E2746A-80D6-4957-8BAD-03711ECADE8E}"/>
              </a:ext>
            </a:extLst>
          </p:cNvPr>
          <p:cNvGrpSpPr/>
          <p:nvPr/>
        </p:nvGrpSpPr>
        <p:grpSpPr>
          <a:xfrm>
            <a:off x="5920985" y="3213549"/>
            <a:ext cx="1246447" cy="1247032"/>
            <a:chOff x="5492422" y="3075320"/>
            <a:chExt cx="1246447" cy="1247032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B8BA4C5A-679D-43D1-89A1-50E400705BA0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983B6D2-40DB-4D71-A945-E8DC83D98C71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1B7826-ACA3-4FF8-869C-CC5810EE03F1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B3BCCF-DBC1-48FD-9ED8-E8A2C9F8F7DF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216220-21EF-411D-BA98-CA9DDE86BA05}"/>
              </a:ext>
            </a:extLst>
          </p:cNvPr>
          <p:cNvGrpSpPr/>
          <p:nvPr/>
        </p:nvGrpSpPr>
        <p:grpSpPr>
          <a:xfrm>
            <a:off x="3149607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719F87-2F73-4170-8A46-09CA2ABEE44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7F56D9-4795-4B38-A6E0-CFFD0027E28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BD65B0-699E-4839-96F1-755F7EE9C239}"/>
              </a:ext>
            </a:extLst>
          </p:cNvPr>
          <p:cNvGrpSpPr/>
          <p:nvPr/>
        </p:nvGrpSpPr>
        <p:grpSpPr>
          <a:xfrm>
            <a:off x="6497413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94F7F5-3099-4E0E-AE61-B31462FC090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0218A9-C34D-46F5-92C6-3984A3551D4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4BBC8A-052F-47EF-A96C-1FFBEC5EA56D}"/>
              </a:ext>
            </a:extLst>
          </p:cNvPr>
          <p:cNvGrpSpPr/>
          <p:nvPr/>
        </p:nvGrpSpPr>
        <p:grpSpPr>
          <a:xfrm>
            <a:off x="1475704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190A88-704A-4138-A450-FBB9051AD37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3C614A-1183-48BC-A89D-3DE33BF99F5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EC0279-65D9-40E7-91FC-F6563CA88D23}"/>
              </a:ext>
            </a:extLst>
          </p:cNvPr>
          <p:cNvGrpSpPr/>
          <p:nvPr/>
        </p:nvGrpSpPr>
        <p:grpSpPr>
          <a:xfrm>
            <a:off x="4823510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B43F398-8878-4E3E-852A-45E23132A60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3AAEA5-4813-4F6D-B110-D54A4CA8CA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BFD9CD-E5EB-4AFE-83B8-2B8186DCC416}"/>
              </a:ext>
            </a:extLst>
          </p:cNvPr>
          <p:cNvGrpSpPr/>
          <p:nvPr/>
        </p:nvGrpSpPr>
        <p:grpSpPr>
          <a:xfrm>
            <a:off x="8171316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B41462-EC4C-44B2-BE3A-4AAC56E3167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2D2B0A-7225-4C4A-AEC6-6975F9CA6DB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5F28A60A-9964-42CA-9A2C-9B519A8C9F41}"/>
              </a:ext>
            </a:extLst>
          </p:cNvPr>
          <p:cNvGrpSpPr/>
          <p:nvPr/>
        </p:nvGrpSpPr>
        <p:grpSpPr>
          <a:xfrm>
            <a:off x="9337436" y="3213549"/>
            <a:ext cx="1246447" cy="1247032"/>
            <a:chOff x="5492422" y="3075320"/>
            <a:chExt cx="1246447" cy="1247032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30F3BBAB-DDB8-4B3C-8223-BD217293DB34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8AEE2EE4-49C3-4B16-ADF2-31A1E00BEC19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5DD7E458-F663-46C8-9A06-3F64A17441E4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3DD263B-46C7-4FF1-9D2D-5D07E374D741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Group 43">
            <a:extLst>
              <a:ext uri="{FF2B5EF4-FFF2-40B4-BE49-F238E27FC236}">
                <a16:creationId xmlns:a16="http://schemas.microsoft.com/office/drawing/2014/main" id="{93542081-78A4-4186-AF5E-E70C4A79A15E}"/>
              </a:ext>
            </a:extLst>
          </p:cNvPr>
          <p:cNvGrpSpPr/>
          <p:nvPr/>
        </p:nvGrpSpPr>
        <p:grpSpPr>
          <a:xfrm>
            <a:off x="9845220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2059FA-0A80-45F1-A4AB-9C509CFB208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E30A34-984A-4437-8FE2-B11CDC4583C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56" name="Rectangle 16">
            <a:extLst>
              <a:ext uri="{FF2B5EF4-FFF2-40B4-BE49-F238E27FC236}">
                <a16:creationId xmlns:a16="http://schemas.microsoft.com/office/drawing/2014/main" id="{E4486A5C-269D-4814-B830-F0A781433630}"/>
              </a:ext>
            </a:extLst>
          </p:cNvPr>
          <p:cNvSpPr/>
          <p:nvPr/>
        </p:nvSpPr>
        <p:spPr>
          <a:xfrm rot="2700000">
            <a:off x="9738675" y="369727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9630C46F-2426-40EB-B856-F9F8A2EF2BD4}"/>
              </a:ext>
            </a:extLst>
          </p:cNvPr>
          <p:cNvSpPr/>
          <p:nvPr/>
        </p:nvSpPr>
        <p:spPr>
          <a:xfrm rot="9900000">
            <a:off x="1348174" y="370595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7557DBA9-6EB7-4BB5-B322-D5777A08CBB8}"/>
              </a:ext>
            </a:extLst>
          </p:cNvPr>
          <p:cNvSpPr/>
          <p:nvPr/>
        </p:nvSpPr>
        <p:spPr>
          <a:xfrm>
            <a:off x="2918626" y="3782382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64B2F311-69E0-4EAD-9B80-EF5CF33B90D0}"/>
              </a:ext>
            </a:extLst>
          </p:cNvPr>
          <p:cNvSpPr/>
          <p:nvPr/>
        </p:nvSpPr>
        <p:spPr>
          <a:xfrm>
            <a:off x="4640336" y="374206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3321B228-CD97-4D27-9462-ABFE26AEFC80}"/>
              </a:ext>
            </a:extLst>
          </p:cNvPr>
          <p:cNvSpPr/>
          <p:nvPr/>
        </p:nvSpPr>
        <p:spPr>
          <a:xfrm>
            <a:off x="6271600" y="3786122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9F98E126-1B16-451E-8EBF-D29AC5B5CFFE}"/>
              </a:ext>
            </a:extLst>
          </p:cNvPr>
          <p:cNvSpPr>
            <a:spLocks noChangeAspect="1"/>
          </p:cNvSpPr>
          <p:nvPr/>
        </p:nvSpPr>
        <p:spPr>
          <a:xfrm>
            <a:off x="7973070" y="373574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FC23CDD7-B947-423D-B449-DF55858331FC}"/>
              </a:ext>
            </a:extLst>
          </p:cNvPr>
          <p:cNvSpPr/>
          <p:nvPr/>
        </p:nvSpPr>
        <p:spPr>
          <a:xfrm>
            <a:off x="2180388" y="3686232"/>
            <a:ext cx="292178" cy="48463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889EFFC5-31DE-4264-A0E4-7E3C012EF072}"/>
              </a:ext>
            </a:extLst>
          </p:cNvPr>
          <p:cNvSpPr/>
          <p:nvPr/>
        </p:nvSpPr>
        <p:spPr>
          <a:xfrm>
            <a:off x="3858053" y="3686232"/>
            <a:ext cx="292178" cy="4846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5342C57A-2184-45B4-B0B5-B267F058C6C3}"/>
              </a:ext>
            </a:extLst>
          </p:cNvPr>
          <p:cNvSpPr/>
          <p:nvPr/>
        </p:nvSpPr>
        <p:spPr>
          <a:xfrm>
            <a:off x="5535718" y="3686232"/>
            <a:ext cx="292178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03F04F34-A25D-4B9B-87E2-1E6929B58D8D}"/>
              </a:ext>
            </a:extLst>
          </p:cNvPr>
          <p:cNvSpPr/>
          <p:nvPr/>
        </p:nvSpPr>
        <p:spPr>
          <a:xfrm>
            <a:off x="7213383" y="3686232"/>
            <a:ext cx="292178" cy="48463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F6019CA3-919B-4619-BB95-FF61D8CB7C89}"/>
              </a:ext>
            </a:extLst>
          </p:cNvPr>
          <p:cNvSpPr/>
          <p:nvPr/>
        </p:nvSpPr>
        <p:spPr>
          <a:xfrm>
            <a:off x="8891047" y="3686232"/>
            <a:ext cx="292178" cy="48463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B71FC8-1D33-415B-BC05-A558F13F3C47}"/>
              </a:ext>
            </a:extLst>
          </p:cNvPr>
          <p:cNvSpPr txBox="1"/>
          <p:nvPr/>
        </p:nvSpPr>
        <p:spPr>
          <a:xfrm>
            <a:off x="4905430" y="785652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FC2B4-6F98-4EB1-BE2D-0835A4B73B59}"/>
              </a:ext>
            </a:extLst>
          </p:cNvPr>
          <p:cNvSpPr txBox="1"/>
          <p:nvPr/>
        </p:nvSpPr>
        <p:spPr>
          <a:xfrm>
            <a:off x="5651107" y="2430959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EBC83-2564-4067-9C24-B60B01AF7ED0}"/>
              </a:ext>
            </a:extLst>
          </p:cNvPr>
          <p:cNvSpPr txBox="1"/>
          <p:nvPr/>
        </p:nvSpPr>
        <p:spPr>
          <a:xfrm>
            <a:off x="8535049" y="571829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D72AC-7B92-43B9-8538-8654289C7D84}"/>
              </a:ext>
            </a:extLst>
          </p:cNvPr>
          <p:cNvSpPr txBox="1"/>
          <p:nvPr/>
        </p:nvSpPr>
        <p:spPr>
          <a:xfrm>
            <a:off x="5312752" y="4347179"/>
            <a:ext cx="6212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0B0A4A-6961-4F36-B580-9CC25B88CAC4}"/>
              </a:ext>
            </a:extLst>
          </p:cNvPr>
          <p:cNvSpPr/>
          <p:nvPr/>
        </p:nvSpPr>
        <p:spPr>
          <a:xfrm>
            <a:off x="960863" y="1769584"/>
            <a:ext cx="4017930" cy="4017930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28A2F94-8E7F-4D1A-8523-1D0F37CBA71D}"/>
              </a:ext>
            </a:extLst>
          </p:cNvPr>
          <p:cNvSpPr/>
          <p:nvPr/>
        </p:nvSpPr>
        <p:spPr>
          <a:xfrm>
            <a:off x="1780430" y="3155782"/>
            <a:ext cx="2952328" cy="3711188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369638 w 4301913"/>
              <a:gd name="connsiteY36" fmla="*/ 5323498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433696 w 4301913"/>
              <a:gd name="connsiteY36" fmla="*/ 5717287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731598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433696" y="5717287"/>
                </a:lnTo>
                <a:lnTo>
                  <a:pt x="310084" y="5731598"/>
                </a:lnTo>
                <a:cubicBezTo>
                  <a:pt x="324453" y="5616581"/>
                  <a:pt x="466935" y="5094196"/>
                  <a:pt x="481304" y="4979179"/>
                </a:cubicBez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7E8709-7D9A-42B5-B6D9-9E5B89CF5D4A}"/>
              </a:ext>
            </a:extLst>
          </p:cNvPr>
          <p:cNvGrpSpPr/>
          <p:nvPr/>
        </p:nvGrpSpPr>
        <p:grpSpPr>
          <a:xfrm>
            <a:off x="6524322" y="3968519"/>
            <a:ext cx="4262725" cy="1960476"/>
            <a:chOff x="4932040" y="3859150"/>
            <a:chExt cx="3456384" cy="1960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55BFDE-4F95-454C-9C5F-84699AD5099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C439E5-24D5-4E4D-8CA4-D7A18AE483E3}"/>
                </a:ext>
              </a:extLst>
            </p:cNvPr>
            <p:cNvSpPr txBox="1"/>
            <p:nvPr/>
          </p:nvSpPr>
          <p:spPr>
            <a:xfrm>
              <a:off x="4932040" y="3859150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075CA4-267F-474E-B6D1-C5E084A7E232}"/>
              </a:ext>
            </a:extLst>
          </p:cNvPr>
          <p:cNvGrpSpPr/>
          <p:nvPr/>
        </p:nvGrpSpPr>
        <p:grpSpPr>
          <a:xfrm>
            <a:off x="8939867" y="2497459"/>
            <a:ext cx="2159798" cy="1041156"/>
            <a:chOff x="-475010" y="1129567"/>
            <a:chExt cx="4241713" cy="10411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1720B-6421-43E9-82B5-5CD880D8DE01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4AC66-50C5-4D79-B751-09C3138F7E65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163DB4-2A7C-4CEA-A5F0-6C3BDDFA9891}"/>
              </a:ext>
            </a:extLst>
          </p:cNvPr>
          <p:cNvGrpSpPr/>
          <p:nvPr/>
        </p:nvGrpSpPr>
        <p:grpSpPr>
          <a:xfrm>
            <a:off x="6211705" y="2506352"/>
            <a:ext cx="2159798" cy="1041156"/>
            <a:chOff x="-475010" y="1129567"/>
            <a:chExt cx="4241713" cy="104115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71F108-54B7-4279-B91C-CD44900EFB7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798D68-1346-4CB4-B1CF-8BDE4136407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7" name="Oval 21">
            <a:extLst>
              <a:ext uri="{FF2B5EF4-FFF2-40B4-BE49-F238E27FC236}">
                <a16:creationId xmlns:a16="http://schemas.microsoft.com/office/drawing/2014/main" id="{8E4C5256-9EF4-4B1B-9CDD-37133024DC42}"/>
              </a:ext>
            </a:extLst>
          </p:cNvPr>
          <p:cNvSpPr/>
          <p:nvPr/>
        </p:nvSpPr>
        <p:spPr>
          <a:xfrm rot="20700000">
            <a:off x="7030400" y="1879747"/>
            <a:ext cx="522406" cy="45785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3FC2475E-B2B5-404B-9F5E-A977335D423D}"/>
              </a:ext>
            </a:extLst>
          </p:cNvPr>
          <p:cNvSpPr/>
          <p:nvPr/>
        </p:nvSpPr>
        <p:spPr>
          <a:xfrm>
            <a:off x="9771448" y="1850619"/>
            <a:ext cx="524894" cy="51610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5F9986B9-322A-4793-ABBF-0CCDA1BC1819}"/>
              </a:ext>
            </a:extLst>
          </p:cNvPr>
          <p:cNvGrpSpPr/>
          <p:nvPr/>
        </p:nvGrpSpPr>
        <p:grpSpPr>
          <a:xfrm>
            <a:off x="1078074" y="1839424"/>
            <a:ext cx="3831243" cy="3282786"/>
            <a:chOff x="1078070" y="1839423"/>
            <a:chExt cx="3831243" cy="3282786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A5467501-A5C4-47B0-89C9-58F71519980E}"/>
                </a:ext>
              </a:extLst>
            </p:cNvPr>
            <p:cNvSpPr/>
            <p:nvPr/>
          </p:nvSpPr>
          <p:spPr>
            <a:xfrm>
              <a:off x="2404724" y="243810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ight Triangle 13">
              <a:extLst>
                <a:ext uri="{FF2B5EF4-FFF2-40B4-BE49-F238E27FC236}">
                  <a16:creationId xmlns:a16="http://schemas.microsoft.com/office/drawing/2014/main" id="{BC50EEE3-1E0D-4DDC-A2B8-327BBE539568}"/>
                </a:ext>
              </a:extLst>
            </p:cNvPr>
            <p:cNvSpPr/>
            <p:nvPr/>
          </p:nvSpPr>
          <p:spPr>
            <a:xfrm>
              <a:off x="3555666" y="2235219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32" h="3921971">
                  <a:moveTo>
                    <a:pt x="3379043" y="3254688"/>
                  </a:moveTo>
                  <a:lnTo>
                    <a:pt x="3379043" y="3462328"/>
                  </a:lnTo>
                  <a:lnTo>
                    <a:pt x="3628183" y="3462328"/>
                  </a:lnTo>
                  <a:lnTo>
                    <a:pt x="3628183" y="3254688"/>
                  </a:lnTo>
                  <a:close/>
                  <a:moveTo>
                    <a:pt x="2945132" y="3254688"/>
                  </a:moveTo>
                  <a:lnTo>
                    <a:pt x="2945132" y="3462328"/>
                  </a:lnTo>
                  <a:lnTo>
                    <a:pt x="3194272" y="3462328"/>
                  </a:lnTo>
                  <a:lnTo>
                    <a:pt x="3194272" y="3254688"/>
                  </a:lnTo>
                  <a:close/>
                  <a:moveTo>
                    <a:pt x="2514947" y="3254688"/>
                  </a:moveTo>
                  <a:lnTo>
                    <a:pt x="2514947" y="3462328"/>
                  </a:lnTo>
                  <a:lnTo>
                    <a:pt x="2764087" y="3462328"/>
                  </a:lnTo>
                  <a:lnTo>
                    <a:pt x="2764087" y="3254688"/>
                  </a:lnTo>
                  <a:close/>
                  <a:moveTo>
                    <a:pt x="3379043" y="2864535"/>
                  </a:moveTo>
                  <a:lnTo>
                    <a:pt x="3379043" y="3072175"/>
                  </a:lnTo>
                  <a:lnTo>
                    <a:pt x="3628183" y="3072175"/>
                  </a:lnTo>
                  <a:lnTo>
                    <a:pt x="3628183" y="2864535"/>
                  </a:lnTo>
                  <a:close/>
                  <a:moveTo>
                    <a:pt x="2945132" y="2864535"/>
                  </a:moveTo>
                  <a:lnTo>
                    <a:pt x="2945132" y="3072175"/>
                  </a:lnTo>
                  <a:lnTo>
                    <a:pt x="3194272" y="3072175"/>
                  </a:lnTo>
                  <a:lnTo>
                    <a:pt x="3194272" y="2864535"/>
                  </a:lnTo>
                  <a:close/>
                  <a:moveTo>
                    <a:pt x="2514947" y="2864535"/>
                  </a:moveTo>
                  <a:lnTo>
                    <a:pt x="2514947" y="3072175"/>
                  </a:lnTo>
                  <a:lnTo>
                    <a:pt x="2764087" y="3072175"/>
                  </a:lnTo>
                  <a:lnTo>
                    <a:pt x="2764087" y="2864535"/>
                  </a:lnTo>
                  <a:close/>
                  <a:moveTo>
                    <a:pt x="1945832" y="2577619"/>
                  </a:moveTo>
                  <a:lnTo>
                    <a:pt x="1945832" y="2937659"/>
                  </a:lnTo>
                  <a:lnTo>
                    <a:pt x="2124754" y="2937659"/>
                  </a:lnTo>
                  <a:lnTo>
                    <a:pt x="2124754" y="2577619"/>
                  </a:lnTo>
                  <a:close/>
                  <a:moveTo>
                    <a:pt x="1531681" y="2577619"/>
                  </a:moveTo>
                  <a:lnTo>
                    <a:pt x="1531681" y="2937659"/>
                  </a:lnTo>
                  <a:lnTo>
                    <a:pt x="1710603" y="2937659"/>
                  </a:lnTo>
                  <a:lnTo>
                    <a:pt x="1710603" y="2577619"/>
                  </a:lnTo>
                  <a:close/>
                  <a:moveTo>
                    <a:pt x="1117528" y="2577619"/>
                  </a:moveTo>
                  <a:lnTo>
                    <a:pt x="1117528" y="2937659"/>
                  </a:lnTo>
                  <a:lnTo>
                    <a:pt x="1296450" y="2937659"/>
                  </a:lnTo>
                  <a:lnTo>
                    <a:pt x="1296450" y="2577619"/>
                  </a:lnTo>
                  <a:close/>
                  <a:moveTo>
                    <a:pt x="703375" y="2577619"/>
                  </a:moveTo>
                  <a:lnTo>
                    <a:pt x="703375" y="2937659"/>
                  </a:lnTo>
                  <a:lnTo>
                    <a:pt x="882297" y="2937659"/>
                  </a:lnTo>
                  <a:lnTo>
                    <a:pt x="882297" y="2577619"/>
                  </a:lnTo>
                  <a:close/>
                  <a:moveTo>
                    <a:pt x="289222" y="2577619"/>
                  </a:moveTo>
                  <a:lnTo>
                    <a:pt x="289222" y="2937659"/>
                  </a:lnTo>
                  <a:lnTo>
                    <a:pt x="468144" y="2937659"/>
                  </a:lnTo>
                  <a:lnTo>
                    <a:pt x="468144" y="2577619"/>
                  </a:lnTo>
                  <a:close/>
                  <a:moveTo>
                    <a:pt x="3379043" y="2474382"/>
                  </a:moveTo>
                  <a:lnTo>
                    <a:pt x="3379043" y="2682022"/>
                  </a:lnTo>
                  <a:lnTo>
                    <a:pt x="3628183" y="2682022"/>
                  </a:lnTo>
                  <a:lnTo>
                    <a:pt x="3628183" y="2474382"/>
                  </a:lnTo>
                  <a:close/>
                  <a:moveTo>
                    <a:pt x="2945132" y="2474382"/>
                  </a:moveTo>
                  <a:lnTo>
                    <a:pt x="2945132" y="2682022"/>
                  </a:lnTo>
                  <a:lnTo>
                    <a:pt x="3194272" y="2682022"/>
                  </a:lnTo>
                  <a:lnTo>
                    <a:pt x="3194272" y="2474382"/>
                  </a:lnTo>
                  <a:close/>
                  <a:moveTo>
                    <a:pt x="2514947" y="2474382"/>
                  </a:moveTo>
                  <a:lnTo>
                    <a:pt x="2514947" y="2682022"/>
                  </a:lnTo>
                  <a:lnTo>
                    <a:pt x="2764087" y="2682022"/>
                  </a:lnTo>
                  <a:lnTo>
                    <a:pt x="2764087" y="2474382"/>
                  </a:lnTo>
                  <a:close/>
                  <a:moveTo>
                    <a:pt x="3379043" y="2084229"/>
                  </a:moveTo>
                  <a:lnTo>
                    <a:pt x="3379043" y="2291869"/>
                  </a:lnTo>
                  <a:lnTo>
                    <a:pt x="3628183" y="2291869"/>
                  </a:lnTo>
                  <a:lnTo>
                    <a:pt x="3628183" y="2084229"/>
                  </a:lnTo>
                  <a:close/>
                  <a:moveTo>
                    <a:pt x="2945132" y="2084229"/>
                  </a:moveTo>
                  <a:lnTo>
                    <a:pt x="2945132" y="2291869"/>
                  </a:lnTo>
                  <a:lnTo>
                    <a:pt x="3194272" y="2291869"/>
                  </a:lnTo>
                  <a:lnTo>
                    <a:pt x="3194272" y="2084229"/>
                  </a:lnTo>
                  <a:close/>
                  <a:moveTo>
                    <a:pt x="2514947" y="2084229"/>
                  </a:moveTo>
                  <a:lnTo>
                    <a:pt x="2514947" y="2291869"/>
                  </a:lnTo>
                  <a:lnTo>
                    <a:pt x="2764087" y="2291869"/>
                  </a:lnTo>
                  <a:lnTo>
                    <a:pt x="2764087" y="2084229"/>
                  </a:lnTo>
                  <a:close/>
                  <a:moveTo>
                    <a:pt x="2124144" y="1714020"/>
                  </a:moveTo>
                  <a:lnTo>
                    <a:pt x="2124144" y="2164020"/>
                  </a:lnTo>
                  <a:lnTo>
                    <a:pt x="1296144" y="2164020"/>
                  </a:lnTo>
                  <a:close/>
                  <a:moveTo>
                    <a:pt x="197090" y="609603"/>
                  </a:moveTo>
                  <a:lnTo>
                    <a:pt x="525322" y="609603"/>
                  </a:lnTo>
                  <a:lnTo>
                    <a:pt x="584058" y="2101023"/>
                  </a:lnTo>
                  <a:lnTo>
                    <a:pt x="1296144" y="1714020"/>
                  </a:lnTo>
                  <a:lnTo>
                    <a:pt x="1296144" y="2164020"/>
                  </a:lnTo>
                  <a:lnTo>
                    <a:pt x="586539" y="2164020"/>
                  </a:lnTo>
                  <a:lnTo>
                    <a:pt x="590547" y="2265787"/>
                  </a:lnTo>
                  <a:lnTo>
                    <a:pt x="2232248" y="2265787"/>
                  </a:lnTo>
                  <a:lnTo>
                    <a:pt x="2232248" y="1954513"/>
                  </a:lnTo>
                  <a:lnTo>
                    <a:pt x="2232248" y="1054513"/>
                  </a:lnTo>
                  <a:lnTo>
                    <a:pt x="3888248" y="1954513"/>
                  </a:lnTo>
                  <a:lnTo>
                    <a:pt x="3888432" y="1954513"/>
                  </a:lnTo>
                  <a:lnTo>
                    <a:pt x="3888432" y="3921971"/>
                  </a:lnTo>
                  <a:lnTo>
                    <a:pt x="2304256" y="3921971"/>
                  </a:lnTo>
                  <a:lnTo>
                    <a:pt x="2232248" y="3921971"/>
                  </a:lnTo>
                  <a:lnTo>
                    <a:pt x="772857" y="3921971"/>
                  </a:lnTo>
                  <a:lnTo>
                    <a:pt x="772857" y="3290059"/>
                  </a:lnTo>
                  <a:lnTo>
                    <a:pt x="361206" y="3290059"/>
                  </a:lnTo>
                  <a:lnTo>
                    <a:pt x="361206" y="3921971"/>
                  </a:lnTo>
                  <a:lnTo>
                    <a:pt x="0" y="3921971"/>
                  </a:lnTo>
                  <a:lnTo>
                    <a:pt x="0" y="2265787"/>
                  </a:lnTo>
                  <a:lnTo>
                    <a:pt x="131865" y="2265787"/>
                  </a:lnTo>
                  <a:close/>
                  <a:moveTo>
                    <a:pt x="929888" y="0"/>
                  </a:moveTo>
                  <a:cubicBezTo>
                    <a:pt x="1019595" y="0"/>
                    <a:pt x="1124659" y="30463"/>
                    <a:pt x="1166726" y="102575"/>
                  </a:cubicBezTo>
                  <a:cubicBezTo>
                    <a:pt x="1212070" y="48192"/>
                    <a:pt x="1255094" y="19511"/>
                    <a:pt x="1304210" y="14210"/>
                  </a:cubicBezTo>
                  <a:cubicBezTo>
                    <a:pt x="1353326" y="8909"/>
                    <a:pt x="1418945" y="35057"/>
                    <a:pt x="1461423" y="70767"/>
                  </a:cubicBezTo>
                  <a:cubicBezTo>
                    <a:pt x="1500648" y="39845"/>
                    <a:pt x="1550404" y="23049"/>
                    <a:pt x="1604082" y="23049"/>
                  </a:cubicBezTo>
                  <a:cubicBezTo>
                    <a:pt x="1692530" y="23049"/>
                    <a:pt x="1770327" y="68651"/>
                    <a:pt x="1814928" y="137833"/>
                  </a:cubicBezTo>
                  <a:cubicBezTo>
                    <a:pt x="1859765" y="69447"/>
                    <a:pt x="1937139" y="24416"/>
                    <a:pt x="2025031" y="24416"/>
                  </a:cubicBezTo>
                  <a:cubicBezTo>
                    <a:pt x="2135143" y="24416"/>
                    <a:pt x="2228747" y="95092"/>
                    <a:pt x="2261925" y="193913"/>
                  </a:cubicBezTo>
                  <a:cubicBezTo>
                    <a:pt x="2262329" y="193791"/>
                    <a:pt x="2262735" y="193790"/>
                    <a:pt x="2263140" y="193790"/>
                  </a:cubicBezTo>
                  <a:cubicBezTo>
                    <a:pt x="2402209" y="193790"/>
                    <a:pt x="2514947" y="306528"/>
                    <a:pt x="2514947" y="445597"/>
                  </a:cubicBezTo>
                  <a:cubicBezTo>
                    <a:pt x="2514947" y="584666"/>
                    <a:pt x="2402209" y="697404"/>
                    <a:pt x="2263140" y="697404"/>
                  </a:cubicBezTo>
                  <a:cubicBezTo>
                    <a:pt x="2176391" y="697404"/>
                    <a:pt x="2099888" y="653537"/>
                    <a:pt x="2054640" y="586750"/>
                  </a:cubicBezTo>
                  <a:cubicBezTo>
                    <a:pt x="2010395" y="653762"/>
                    <a:pt x="1934062" y="697404"/>
                    <a:pt x="1847535" y="697404"/>
                  </a:cubicBezTo>
                  <a:cubicBezTo>
                    <a:pt x="1789311" y="697404"/>
                    <a:pt x="1735702" y="677642"/>
                    <a:pt x="1693695" y="643630"/>
                  </a:cubicBezTo>
                  <a:cubicBezTo>
                    <a:pt x="1651689" y="677642"/>
                    <a:pt x="1598080" y="697404"/>
                    <a:pt x="1539855" y="697404"/>
                  </a:cubicBezTo>
                  <a:cubicBezTo>
                    <a:pt x="1441551" y="697404"/>
                    <a:pt x="1356403" y="641072"/>
                    <a:pt x="1315888" y="558445"/>
                  </a:cubicBezTo>
                  <a:cubicBezTo>
                    <a:pt x="1272229" y="598661"/>
                    <a:pt x="1206400" y="634839"/>
                    <a:pt x="1149712" y="622576"/>
                  </a:cubicBezTo>
                  <a:cubicBezTo>
                    <a:pt x="1096483" y="611061"/>
                    <a:pt x="1025744" y="572014"/>
                    <a:pt x="984978" y="498638"/>
                  </a:cubicBezTo>
                  <a:cubicBezTo>
                    <a:pt x="959504" y="574665"/>
                    <a:pt x="887516" y="629050"/>
                    <a:pt x="802824" y="629050"/>
                  </a:cubicBezTo>
                  <a:cubicBezTo>
                    <a:pt x="724492" y="629050"/>
                    <a:pt x="657026" y="582526"/>
                    <a:pt x="627413" y="515210"/>
                  </a:cubicBezTo>
                  <a:cubicBezTo>
                    <a:pt x="584988" y="553591"/>
                    <a:pt x="527392" y="574026"/>
                    <a:pt x="479717" y="567162"/>
                  </a:cubicBezTo>
                  <a:cubicBezTo>
                    <a:pt x="439788" y="561414"/>
                    <a:pt x="406466" y="547383"/>
                    <a:pt x="379767" y="527160"/>
                  </a:cubicBezTo>
                  <a:cubicBezTo>
                    <a:pt x="310874" y="498171"/>
                    <a:pt x="262300" y="430445"/>
                    <a:pt x="261518" y="351249"/>
                  </a:cubicBezTo>
                  <a:cubicBezTo>
                    <a:pt x="261425" y="351089"/>
                    <a:pt x="261381" y="350918"/>
                    <a:pt x="261338" y="350746"/>
                  </a:cubicBezTo>
                  <a:cubicBezTo>
                    <a:pt x="228153" y="316942"/>
                    <a:pt x="208360" y="270473"/>
                    <a:pt x="208360" y="219381"/>
                  </a:cubicBezTo>
                  <a:cubicBezTo>
                    <a:pt x="208360" y="112466"/>
                    <a:pt x="295031" y="25795"/>
                    <a:pt x="401946" y="25795"/>
                  </a:cubicBezTo>
                  <a:cubicBezTo>
                    <a:pt x="425158" y="25795"/>
                    <a:pt x="447416" y="29880"/>
                    <a:pt x="467791" y="38056"/>
                  </a:cubicBezTo>
                  <a:cubicBezTo>
                    <a:pt x="585794" y="17893"/>
                    <a:pt x="696162" y="87852"/>
                    <a:pt x="737322" y="124235"/>
                  </a:cubicBezTo>
                  <a:cubicBezTo>
                    <a:pt x="782627" y="68126"/>
                    <a:pt x="852143" y="0"/>
                    <a:pt x="929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64183C6F-368C-4001-BEB0-520B10D8B6E7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4052779" y="2881841"/>
              <a:ext cx="303013" cy="238714"/>
            </a:xfrm>
            <a:custGeom>
              <a:avLst/>
              <a:gdLst/>
              <a:ahLst/>
              <a:cxnLst/>
              <a:rect l="l" t="t" r="r" b="b"/>
              <a:pathLst>
                <a:path w="3805825" h="2998234">
                  <a:moveTo>
                    <a:pt x="571963" y="2092124"/>
                  </a:moveTo>
                  <a:lnTo>
                    <a:pt x="465390" y="2092124"/>
                  </a:lnTo>
                  <a:lnTo>
                    <a:pt x="571963" y="2198697"/>
                  </a:lnTo>
                  <a:close/>
                  <a:moveTo>
                    <a:pt x="571962" y="1939097"/>
                  </a:moveTo>
                  <a:lnTo>
                    <a:pt x="465390" y="2045669"/>
                  </a:lnTo>
                  <a:lnTo>
                    <a:pt x="571962" y="2045669"/>
                  </a:lnTo>
                  <a:close/>
                  <a:moveTo>
                    <a:pt x="724990" y="2092124"/>
                  </a:moveTo>
                  <a:lnTo>
                    <a:pt x="618417" y="2092124"/>
                  </a:lnTo>
                  <a:lnTo>
                    <a:pt x="618418" y="2198697"/>
                  </a:lnTo>
                  <a:close/>
                  <a:moveTo>
                    <a:pt x="618418" y="1939104"/>
                  </a:moveTo>
                  <a:lnTo>
                    <a:pt x="618417" y="2045669"/>
                  </a:lnTo>
                  <a:lnTo>
                    <a:pt x="724982" y="2045669"/>
                  </a:lnTo>
                  <a:close/>
                  <a:moveTo>
                    <a:pt x="760612" y="1901643"/>
                  </a:moveTo>
                  <a:lnTo>
                    <a:pt x="654047" y="1901643"/>
                  </a:lnTo>
                  <a:lnTo>
                    <a:pt x="760612" y="2008208"/>
                  </a:lnTo>
                  <a:close/>
                  <a:moveTo>
                    <a:pt x="760612" y="1748616"/>
                  </a:moveTo>
                  <a:lnTo>
                    <a:pt x="654040" y="1855188"/>
                  </a:lnTo>
                  <a:lnTo>
                    <a:pt x="760612" y="1855188"/>
                  </a:lnTo>
                  <a:close/>
                  <a:moveTo>
                    <a:pt x="913640" y="1901643"/>
                  </a:moveTo>
                  <a:lnTo>
                    <a:pt x="807067" y="1901643"/>
                  </a:lnTo>
                  <a:lnTo>
                    <a:pt x="807067" y="2008216"/>
                  </a:lnTo>
                  <a:close/>
                  <a:moveTo>
                    <a:pt x="807067" y="1748615"/>
                  </a:moveTo>
                  <a:lnTo>
                    <a:pt x="807067" y="1855188"/>
                  </a:lnTo>
                  <a:lnTo>
                    <a:pt x="913640" y="1855188"/>
                  </a:lnTo>
                  <a:close/>
                  <a:moveTo>
                    <a:pt x="953368" y="1708887"/>
                  </a:moveTo>
                  <a:lnTo>
                    <a:pt x="846796" y="1708887"/>
                  </a:lnTo>
                  <a:lnTo>
                    <a:pt x="953368" y="1815459"/>
                  </a:lnTo>
                  <a:close/>
                  <a:moveTo>
                    <a:pt x="953368" y="1555860"/>
                  </a:moveTo>
                  <a:lnTo>
                    <a:pt x="846796" y="1662432"/>
                  </a:lnTo>
                  <a:lnTo>
                    <a:pt x="953368" y="1662432"/>
                  </a:lnTo>
                  <a:close/>
                  <a:moveTo>
                    <a:pt x="1106396" y="1708887"/>
                  </a:moveTo>
                  <a:lnTo>
                    <a:pt x="999823" y="1708887"/>
                  </a:lnTo>
                  <a:lnTo>
                    <a:pt x="999823" y="1815460"/>
                  </a:lnTo>
                  <a:close/>
                  <a:moveTo>
                    <a:pt x="999823" y="1555860"/>
                  </a:moveTo>
                  <a:lnTo>
                    <a:pt x="999823" y="1662432"/>
                  </a:lnTo>
                  <a:lnTo>
                    <a:pt x="1106396" y="1662432"/>
                  </a:lnTo>
                  <a:close/>
                  <a:moveTo>
                    <a:pt x="1144754" y="1514764"/>
                  </a:moveTo>
                  <a:lnTo>
                    <a:pt x="1038182" y="1514764"/>
                  </a:lnTo>
                  <a:lnTo>
                    <a:pt x="1144754" y="1621337"/>
                  </a:lnTo>
                  <a:close/>
                  <a:moveTo>
                    <a:pt x="1144754" y="1361737"/>
                  </a:moveTo>
                  <a:lnTo>
                    <a:pt x="1038182" y="1468309"/>
                  </a:lnTo>
                  <a:lnTo>
                    <a:pt x="1144754" y="1468309"/>
                  </a:lnTo>
                  <a:close/>
                  <a:moveTo>
                    <a:pt x="1297782" y="1514764"/>
                  </a:moveTo>
                  <a:lnTo>
                    <a:pt x="1191209" y="1514764"/>
                  </a:lnTo>
                  <a:lnTo>
                    <a:pt x="1191209" y="1621337"/>
                  </a:lnTo>
                  <a:close/>
                  <a:moveTo>
                    <a:pt x="1191209" y="1361737"/>
                  </a:moveTo>
                  <a:lnTo>
                    <a:pt x="1191209" y="1468309"/>
                  </a:lnTo>
                  <a:lnTo>
                    <a:pt x="1297782" y="1468309"/>
                  </a:lnTo>
                  <a:close/>
                  <a:moveTo>
                    <a:pt x="1335838" y="1323681"/>
                  </a:moveTo>
                  <a:lnTo>
                    <a:pt x="1229266" y="1323681"/>
                  </a:lnTo>
                  <a:lnTo>
                    <a:pt x="1335838" y="1430253"/>
                  </a:lnTo>
                  <a:close/>
                  <a:moveTo>
                    <a:pt x="1335838" y="1170654"/>
                  </a:moveTo>
                  <a:lnTo>
                    <a:pt x="1229266" y="1277226"/>
                  </a:lnTo>
                  <a:lnTo>
                    <a:pt x="1335838" y="1277226"/>
                  </a:lnTo>
                  <a:close/>
                  <a:moveTo>
                    <a:pt x="1488865" y="1323681"/>
                  </a:moveTo>
                  <a:lnTo>
                    <a:pt x="1382293" y="1323681"/>
                  </a:lnTo>
                  <a:lnTo>
                    <a:pt x="1382293" y="1430253"/>
                  </a:lnTo>
                  <a:close/>
                  <a:moveTo>
                    <a:pt x="1382293" y="1170653"/>
                  </a:moveTo>
                  <a:lnTo>
                    <a:pt x="1382293" y="1277226"/>
                  </a:lnTo>
                  <a:lnTo>
                    <a:pt x="1488865" y="1277226"/>
                  </a:lnTo>
                  <a:close/>
                  <a:moveTo>
                    <a:pt x="2914702" y="2523007"/>
                  </a:moveTo>
                  <a:cubicBezTo>
                    <a:pt x="2900642" y="2508947"/>
                    <a:pt x="2877845" y="2508947"/>
                    <a:pt x="2863784" y="2523007"/>
                  </a:cubicBezTo>
                  <a:cubicBezTo>
                    <a:pt x="2849724" y="2537067"/>
                    <a:pt x="2849724" y="2559864"/>
                    <a:pt x="2863784" y="2573924"/>
                  </a:cubicBezTo>
                  <a:cubicBezTo>
                    <a:pt x="2877845" y="2587985"/>
                    <a:pt x="2900642" y="2587985"/>
                    <a:pt x="2914702" y="2573924"/>
                  </a:cubicBezTo>
                  <a:cubicBezTo>
                    <a:pt x="2928762" y="2559864"/>
                    <a:pt x="2928762" y="2537067"/>
                    <a:pt x="2914702" y="2523007"/>
                  </a:cubicBezTo>
                  <a:close/>
                  <a:moveTo>
                    <a:pt x="1526922" y="1132597"/>
                  </a:moveTo>
                  <a:lnTo>
                    <a:pt x="1420350" y="1132596"/>
                  </a:lnTo>
                  <a:lnTo>
                    <a:pt x="1526922" y="1239169"/>
                  </a:lnTo>
                  <a:close/>
                  <a:moveTo>
                    <a:pt x="1526922" y="979569"/>
                  </a:moveTo>
                  <a:lnTo>
                    <a:pt x="1420350" y="1086141"/>
                  </a:lnTo>
                  <a:lnTo>
                    <a:pt x="1526922" y="1086142"/>
                  </a:lnTo>
                  <a:close/>
                  <a:moveTo>
                    <a:pt x="1679950" y="1132597"/>
                  </a:moveTo>
                  <a:lnTo>
                    <a:pt x="1573377" y="1132597"/>
                  </a:lnTo>
                  <a:lnTo>
                    <a:pt x="1573377" y="1239169"/>
                  </a:lnTo>
                  <a:close/>
                  <a:moveTo>
                    <a:pt x="1573377" y="979569"/>
                  </a:moveTo>
                  <a:lnTo>
                    <a:pt x="1573377" y="1086142"/>
                  </a:lnTo>
                  <a:lnTo>
                    <a:pt x="1679950" y="1086142"/>
                  </a:lnTo>
                  <a:close/>
                  <a:moveTo>
                    <a:pt x="1718007" y="941512"/>
                  </a:moveTo>
                  <a:lnTo>
                    <a:pt x="1611434" y="941512"/>
                  </a:lnTo>
                  <a:lnTo>
                    <a:pt x="1718007" y="1048085"/>
                  </a:lnTo>
                  <a:close/>
                  <a:moveTo>
                    <a:pt x="1718006" y="788485"/>
                  </a:moveTo>
                  <a:lnTo>
                    <a:pt x="1611434" y="895057"/>
                  </a:lnTo>
                  <a:lnTo>
                    <a:pt x="1718006" y="895057"/>
                  </a:lnTo>
                  <a:close/>
                  <a:moveTo>
                    <a:pt x="1871034" y="941512"/>
                  </a:moveTo>
                  <a:lnTo>
                    <a:pt x="1764461" y="941512"/>
                  </a:lnTo>
                  <a:lnTo>
                    <a:pt x="1764462" y="1048085"/>
                  </a:lnTo>
                  <a:close/>
                  <a:moveTo>
                    <a:pt x="1764461" y="788485"/>
                  </a:moveTo>
                  <a:lnTo>
                    <a:pt x="1764462" y="895057"/>
                  </a:lnTo>
                  <a:lnTo>
                    <a:pt x="1871034" y="895057"/>
                  </a:lnTo>
                  <a:close/>
                  <a:moveTo>
                    <a:pt x="3382381" y="1946466"/>
                  </a:moveTo>
                  <a:lnTo>
                    <a:pt x="2893361" y="2435486"/>
                  </a:lnTo>
                  <a:lnTo>
                    <a:pt x="2933988" y="2428503"/>
                  </a:lnTo>
                  <a:lnTo>
                    <a:pt x="3009207" y="2503722"/>
                  </a:lnTo>
                  <a:lnTo>
                    <a:pt x="3003173" y="2538827"/>
                  </a:lnTo>
                  <a:lnTo>
                    <a:pt x="3488958" y="2053042"/>
                  </a:lnTo>
                  <a:lnTo>
                    <a:pt x="3388629" y="1952714"/>
                  </a:lnTo>
                  <a:close/>
                  <a:moveTo>
                    <a:pt x="2405874" y="794872"/>
                  </a:moveTo>
                  <a:lnTo>
                    <a:pt x="2299301" y="794872"/>
                  </a:lnTo>
                  <a:lnTo>
                    <a:pt x="2405874" y="901444"/>
                  </a:lnTo>
                  <a:close/>
                  <a:moveTo>
                    <a:pt x="2789111" y="1176277"/>
                  </a:moveTo>
                  <a:lnTo>
                    <a:pt x="2682538" y="1176278"/>
                  </a:lnTo>
                  <a:lnTo>
                    <a:pt x="2789111" y="1282850"/>
                  </a:lnTo>
                  <a:close/>
                  <a:moveTo>
                    <a:pt x="2596355" y="983521"/>
                  </a:moveTo>
                  <a:lnTo>
                    <a:pt x="2489782" y="983522"/>
                  </a:lnTo>
                  <a:lnTo>
                    <a:pt x="2596355" y="1090094"/>
                  </a:lnTo>
                  <a:close/>
                  <a:moveTo>
                    <a:pt x="3174317" y="1558747"/>
                  </a:moveTo>
                  <a:lnTo>
                    <a:pt x="3067745" y="1558747"/>
                  </a:lnTo>
                  <a:lnTo>
                    <a:pt x="3174317" y="1665320"/>
                  </a:lnTo>
                  <a:close/>
                  <a:moveTo>
                    <a:pt x="2983234" y="1367664"/>
                  </a:moveTo>
                  <a:lnTo>
                    <a:pt x="2876661" y="1367664"/>
                  </a:lnTo>
                  <a:lnTo>
                    <a:pt x="2983234" y="1474236"/>
                  </a:lnTo>
                  <a:close/>
                  <a:moveTo>
                    <a:pt x="3556486" y="1940915"/>
                  </a:moveTo>
                  <a:lnTo>
                    <a:pt x="3449914" y="1940915"/>
                  </a:lnTo>
                  <a:lnTo>
                    <a:pt x="3556487" y="2047488"/>
                  </a:lnTo>
                  <a:close/>
                  <a:moveTo>
                    <a:pt x="3365402" y="1749831"/>
                  </a:moveTo>
                  <a:lnTo>
                    <a:pt x="3258830" y="1749831"/>
                  </a:lnTo>
                  <a:lnTo>
                    <a:pt x="3365402" y="1856404"/>
                  </a:lnTo>
                  <a:close/>
                  <a:moveTo>
                    <a:pt x="3761426" y="2144804"/>
                  </a:moveTo>
                  <a:lnTo>
                    <a:pt x="3654853" y="2144804"/>
                  </a:lnTo>
                  <a:lnTo>
                    <a:pt x="3761426" y="2251377"/>
                  </a:lnTo>
                  <a:close/>
                  <a:moveTo>
                    <a:pt x="2405874" y="657532"/>
                  </a:moveTo>
                  <a:lnTo>
                    <a:pt x="2314989" y="748417"/>
                  </a:lnTo>
                  <a:lnTo>
                    <a:pt x="2405874" y="748417"/>
                  </a:lnTo>
                  <a:close/>
                  <a:moveTo>
                    <a:pt x="2558894" y="794872"/>
                  </a:moveTo>
                  <a:lnTo>
                    <a:pt x="2452329" y="794872"/>
                  </a:lnTo>
                  <a:lnTo>
                    <a:pt x="2452329" y="901437"/>
                  </a:lnTo>
                  <a:close/>
                  <a:moveTo>
                    <a:pt x="2596355" y="830501"/>
                  </a:moveTo>
                  <a:lnTo>
                    <a:pt x="2489790" y="937067"/>
                  </a:lnTo>
                  <a:lnTo>
                    <a:pt x="2596355" y="937067"/>
                  </a:lnTo>
                  <a:close/>
                  <a:moveTo>
                    <a:pt x="2942138" y="1176278"/>
                  </a:moveTo>
                  <a:lnTo>
                    <a:pt x="2835566" y="1176277"/>
                  </a:lnTo>
                  <a:lnTo>
                    <a:pt x="2835566" y="1282850"/>
                  </a:lnTo>
                  <a:close/>
                  <a:moveTo>
                    <a:pt x="2789111" y="1023250"/>
                  </a:moveTo>
                  <a:lnTo>
                    <a:pt x="2682538" y="1129823"/>
                  </a:lnTo>
                  <a:lnTo>
                    <a:pt x="2789111" y="1129823"/>
                  </a:lnTo>
                  <a:close/>
                  <a:moveTo>
                    <a:pt x="2749382" y="983521"/>
                  </a:moveTo>
                  <a:lnTo>
                    <a:pt x="2642810" y="983522"/>
                  </a:lnTo>
                  <a:lnTo>
                    <a:pt x="2642810" y="1090094"/>
                  </a:lnTo>
                  <a:close/>
                  <a:moveTo>
                    <a:pt x="3327345" y="1558747"/>
                  </a:moveTo>
                  <a:lnTo>
                    <a:pt x="3220772" y="1558747"/>
                  </a:lnTo>
                  <a:lnTo>
                    <a:pt x="3220772" y="1665320"/>
                  </a:lnTo>
                  <a:close/>
                  <a:moveTo>
                    <a:pt x="3174317" y="1405720"/>
                  </a:moveTo>
                  <a:lnTo>
                    <a:pt x="3067745" y="1512292"/>
                  </a:lnTo>
                  <a:lnTo>
                    <a:pt x="3174317" y="1512292"/>
                  </a:lnTo>
                  <a:close/>
                  <a:moveTo>
                    <a:pt x="3136261" y="1367664"/>
                  </a:moveTo>
                  <a:lnTo>
                    <a:pt x="3029688" y="1367664"/>
                  </a:lnTo>
                  <a:lnTo>
                    <a:pt x="3029689" y="1474236"/>
                  </a:lnTo>
                  <a:close/>
                  <a:moveTo>
                    <a:pt x="2983234" y="1214636"/>
                  </a:moveTo>
                  <a:lnTo>
                    <a:pt x="2876661" y="1321209"/>
                  </a:lnTo>
                  <a:lnTo>
                    <a:pt x="2983234" y="1321209"/>
                  </a:lnTo>
                  <a:close/>
                  <a:moveTo>
                    <a:pt x="3709514" y="1940915"/>
                  </a:moveTo>
                  <a:lnTo>
                    <a:pt x="3602941" y="1940915"/>
                  </a:lnTo>
                  <a:lnTo>
                    <a:pt x="3602942" y="2047488"/>
                  </a:lnTo>
                  <a:close/>
                  <a:moveTo>
                    <a:pt x="3556487" y="1787888"/>
                  </a:moveTo>
                  <a:lnTo>
                    <a:pt x="3449914" y="1894460"/>
                  </a:lnTo>
                  <a:lnTo>
                    <a:pt x="3556486" y="1894460"/>
                  </a:lnTo>
                  <a:close/>
                  <a:moveTo>
                    <a:pt x="3518430" y="1749831"/>
                  </a:moveTo>
                  <a:lnTo>
                    <a:pt x="3411857" y="1749831"/>
                  </a:lnTo>
                  <a:lnTo>
                    <a:pt x="3411857" y="1856403"/>
                  </a:lnTo>
                  <a:close/>
                  <a:moveTo>
                    <a:pt x="3365402" y="1596803"/>
                  </a:moveTo>
                  <a:lnTo>
                    <a:pt x="3258830" y="1703376"/>
                  </a:lnTo>
                  <a:lnTo>
                    <a:pt x="3365402" y="1703376"/>
                  </a:lnTo>
                  <a:close/>
                  <a:moveTo>
                    <a:pt x="3761426" y="1991777"/>
                  </a:moveTo>
                  <a:lnTo>
                    <a:pt x="3654853" y="2098349"/>
                  </a:lnTo>
                  <a:lnTo>
                    <a:pt x="3761426" y="2098349"/>
                  </a:lnTo>
                  <a:close/>
                  <a:moveTo>
                    <a:pt x="2452329" y="641845"/>
                  </a:moveTo>
                  <a:lnTo>
                    <a:pt x="2452329" y="748417"/>
                  </a:lnTo>
                  <a:lnTo>
                    <a:pt x="2558901" y="748417"/>
                  </a:lnTo>
                  <a:close/>
                  <a:moveTo>
                    <a:pt x="2835566" y="1023250"/>
                  </a:moveTo>
                  <a:lnTo>
                    <a:pt x="2835566" y="1129822"/>
                  </a:lnTo>
                  <a:lnTo>
                    <a:pt x="2942138" y="1129822"/>
                  </a:lnTo>
                  <a:close/>
                  <a:moveTo>
                    <a:pt x="2642810" y="830494"/>
                  </a:moveTo>
                  <a:lnTo>
                    <a:pt x="2642810" y="937066"/>
                  </a:lnTo>
                  <a:lnTo>
                    <a:pt x="2749382" y="937066"/>
                  </a:lnTo>
                  <a:close/>
                  <a:moveTo>
                    <a:pt x="3220772" y="1405720"/>
                  </a:moveTo>
                  <a:lnTo>
                    <a:pt x="3220772" y="1512292"/>
                  </a:lnTo>
                  <a:lnTo>
                    <a:pt x="3327344" y="1512292"/>
                  </a:lnTo>
                  <a:close/>
                  <a:moveTo>
                    <a:pt x="3029688" y="1214636"/>
                  </a:moveTo>
                  <a:lnTo>
                    <a:pt x="3029688" y="1321209"/>
                  </a:lnTo>
                  <a:lnTo>
                    <a:pt x="3136261" y="1321209"/>
                  </a:lnTo>
                  <a:close/>
                  <a:moveTo>
                    <a:pt x="3602941" y="1787888"/>
                  </a:moveTo>
                  <a:lnTo>
                    <a:pt x="3602941" y="1894460"/>
                  </a:lnTo>
                  <a:lnTo>
                    <a:pt x="3709514" y="1894460"/>
                  </a:lnTo>
                  <a:close/>
                  <a:moveTo>
                    <a:pt x="3411857" y="1596803"/>
                  </a:moveTo>
                  <a:lnTo>
                    <a:pt x="3411857" y="1703376"/>
                  </a:lnTo>
                  <a:lnTo>
                    <a:pt x="3518429" y="1703376"/>
                  </a:lnTo>
                  <a:close/>
                  <a:moveTo>
                    <a:pt x="2353083" y="150965"/>
                  </a:moveTo>
                  <a:lnTo>
                    <a:pt x="2025288" y="132265"/>
                  </a:lnTo>
                  <a:lnTo>
                    <a:pt x="2071608" y="178585"/>
                  </a:lnTo>
                  <a:lnTo>
                    <a:pt x="2093619" y="156574"/>
                  </a:lnTo>
                  <a:lnTo>
                    <a:pt x="2220546" y="283501"/>
                  </a:lnTo>
                  <a:close/>
                  <a:moveTo>
                    <a:pt x="2523312" y="286240"/>
                  </a:moveTo>
                  <a:lnTo>
                    <a:pt x="2373298" y="436253"/>
                  </a:lnTo>
                  <a:lnTo>
                    <a:pt x="2500225" y="563180"/>
                  </a:lnTo>
                  <a:lnTo>
                    <a:pt x="2473487" y="589919"/>
                  </a:lnTo>
                  <a:lnTo>
                    <a:pt x="2618667" y="735099"/>
                  </a:lnTo>
                  <a:lnTo>
                    <a:pt x="2619582" y="734183"/>
                  </a:lnTo>
                  <a:lnTo>
                    <a:pt x="2812338" y="926939"/>
                  </a:lnTo>
                  <a:lnTo>
                    <a:pt x="2845693" y="960294"/>
                  </a:lnTo>
                  <a:lnTo>
                    <a:pt x="3005093" y="1119693"/>
                  </a:lnTo>
                  <a:lnTo>
                    <a:pt x="3006461" y="1118325"/>
                  </a:lnTo>
                  <a:lnTo>
                    <a:pt x="3197545" y="1309409"/>
                  </a:lnTo>
                  <a:lnTo>
                    <a:pt x="3232572" y="1344436"/>
                  </a:lnTo>
                  <a:lnTo>
                    <a:pt x="3246403" y="1358267"/>
                  </a:lnTo>
                  <a:close/>
                  <a:moveTo>
                    <a:pt x="2523816" y="30335"/>
                  </a:moveTo>
                  <a:lnTo>
                    <a:pt x="2626629" y="133149"/>
                  </a:lnTo>
                  <a:lnTo>
                    <a:pt x="2552082" y="207696"/>
                  </a:lnTo>
                  <a:lnTo>
                    <a:pt x="2576968" y="232583"/>
                  </a:lnTo>
                  <a:lnTo>
                    <a:pt x="2575182" y="234369"/>
                  </a:lnTo>
                  <a:lnTo>
                    <a:pt x="3513251" y="1625113"/>
                  </a:lnTo>
                  <a:lnTo>
                    <a:pt x="3579714" y="1691577"/>
                  </a:lnTo>
                  <a:lnTo>
                    <a:pt x="3614741" y="1726603"/>
                  </a:lnTo>
                  <a:lnTo>
                    <a:pt x="3784128" y="1895991"/>
                  </a:lnTo>
                  <a:lnTo>
                    <a:pt x="3784653" y="1895466"/>
                  </a:lnTo>
                  <a:lnTo>
                    <a:pt x="3802957" y="1913770"/>
                  </a:lnTo>
                  <a:lnTo>
                    <a:pt x="3802957" y="1914820"/>
                  </a:lnTo>
                  <a:lnTo>
                    <a:pt x="3805825" y="1917687"/>
                  </a:lnTo>
                  <a:lnTo>
                    <a:pt x="3802957" y="1920555"/>
                  </a:lnTo>
                  <a:lnTo>
                    <a:pt x="3802957" y="2329384"/>
                  </a:lnTo>
                  <a:lnTo>
                    <a:pt x="3784653" y="2347688"/>
                  </a:lnTo>
                  <a:lnTo>
                    <a:pt x="3580239" y="2143274"/>
                  </a:lnTo>
                  <a:lnTo>
                    <a:pt x="3579714" y="2143798"/>
                  </a:lnTo>
                  <a:lnTo>
                    <a:pt x="3514414" y="2078498"/>
                  </a:lnTo>
                  <a:lnTo>
                    <a:pt x="2992605" y="2600306"/>
                  </a:lnTo>
                  <a:lnTo>
                    <a:pt x="2990741" y="2611151"/>
                  </a:lnTo>
                  <a:lnTo>
                    <a:pt x="2771416" y="2767764"/>
                  </a:lnTo>
                  <a:lnTo>
                    <a:pt x="2746140" y="2742487"/>
                  </a:lnTo>
                  <a:lnTo>
                    <a:pt x="2670170" y="2818456"/>
                  </a:lnTo>
                  <a:lnTo>
                    <a:pt x="2651401" y="2799687"/>
                  </a:lnTo>
                  <a:cubicBezTo>
                    <a:pt x="2625528" y="2785735"/>
                    <a:pt x="2592950" y="2788926"/>
                    <a:pt x="2569612" y="2809139"/>
                  </a:cubicBezTo>
                  <a:cubicBezTo>
                    <a:pt x="2540180" y="2834630"/>
                    <a:pt x="2535445" y="2878528"/>
                    <a:pt x="2558763" y="2909709"/>
                  </a:cubicBezTo>
                  <a:cubicBezTo>
                    <a:pt x="2580225" y="2939886"/>
                    <a:pt x="2602221" y="2944074"/>
                    <a:pt x="2698387" y="2956528"/>
                  </a:cubicBezTo>
                  <a:cubicBezTo>
                    <a:pt x="2612716" y="3019512"/>
                    <a:pt x="2549084" y="3004923"/>
                    <a:pt x="2499317" y="2954166"/>
                  </a:cubicBezTo>
                  <a:cubicBezTo>
                    <a:pt x="2449549" y="2903408"/>
                    <a:pt x="2462151" y="2804007"/>
                    <a:pt x="2521014" y="2753027"/>
                  </a:cubicBezTo>
                  <a:cubicBezTo>
                    <a:pt x="2561003" y="2718393"/>
                    <a:pt x="2614554" y="2708748"/>
                    <a:pt x="2661444" y="2725347"/>
                  </a:cubicBezTo>
                  <a:lnTo>
                    <a:pt x="2695222" y="2691569"/>
                  </a:lnTo>
                  <a:lnTo>
                    <a:pt x="2669947" y="2666294"/>
                  </a:lnTo>
                  <a:lnTo>
                    <a:pt x="2810390" y="2469612"/>
                  </a:lnTo>
                  <a:lnTo>
                    <a:pt x="2809356" y="2468579"/>
                  </a:lnTo>
                  <a:lnTo>
                    <a:pt x="2815551" y="2462385"/>
                  </a:lnTo>
                  <a:lnTo>
                    <a:pt x="2826559" y="2446968"/>
                  </a:lnTo>
                  <a:lnTo>
                    <a:pt x="2831882" y="2446053"/>
                  </a:lnTo>
                  <a:lnTo>
                    <a:pt x="3356925" y="1921010"/>
                  </a:lnTo>
                  <a:lnTo>
                    <a:pt x="3353603" y="1917688"/>
                  </a:lnTo>
                  <a:lnTo>
                    <a:pt x="3197545" y="1761630"/>
                  </a:lnTo>
                  <a:lnTo>
                    <a:pt x="3197544" y="1761631"/>
                  </a:lnTo>
                  <a:lnTo>
                    <a:pt x="3006461" y="1570547"/>
                  </a:lnTo>
                  <a:lnTo>
                    <a:pt x="2971434" y="1535520"/>
                  </a:lnTo>
                  <a:lnTo>
                    <a:pt x="2813706" y="1377793"/>
                  </a:lnTo>
                  <a:lnTo>
                    <a:pt x="2812338" y="1379161"/>
                  </a:lnTo>
                  <a:lnTo>
                    <a:pt x="2619582" y="1186405"/>
                  </a:lnTo>
                  <a:lnTo>
                    <a:pt x="2586227" y="1153050"/>
                  </a:lnTo>
                  <a:lnTo>
                    <a:pt x="2430017" y="996839"/>
                  </a:lnTo>
                  <a:lnTo>
                    <a:pt x="2429101" y="997755"/>
                  </a:lnTo>
                  <a:lnTo>
                    <a:pt x="2247376" y="816030"/>
                  </a:lnTo>
                  <a:lnTo>
                    <a:pt x="2194721" y="868684"/>
                  </a:lnTo>
                  <a:lnTo>
                    <a:pt x="2169629" y="843592"/>
                  </a:lnTo>
                  <a:lnTo>
                    <a:pt x="2012511" y="1000710"/>
                  </a:lnTo>
                  <a:lnTo>
                    <a:pt x="1948715" y="936915"/>
                  </a:lnTo>
                  <a:lnTo>
                    <a:pt x="1776261" y="1109369"/>
                  </a:lnTo>
                  <a:lnTo>
                    <a:pt x="1741234" y="1144396"/>
                  </a:lnTo>
                  <a:lnTo>
                    <a:pt x="1585176" y="1300453"/>
                  </a:lnTo>
                  <a:lnTo>
                    <a:pt x="1550150" y="1335480"/>
                  </a:lnTo>
                  <a:lnTo>
                    <a:pt x="1394093" y="1491537"/>
                  </a:lnTo>
                  <a:lnTo>
                    <a:pt x="1359065" y="1526564"/>
                  </a:lnTo>
                  <a:lnTo>
                    <a:pt x="1201338" y="1684291"/>
                  </a:lnTo>
                  <a:lnTo>
                    <a:pt x="1202706" y="1685660"/>
                  </a:lnTo>
                  <a:lnTo>
                    <a:pt x="1009951" y="1878416"/>
                  </a:lnTo>
                  <a:lnTo>
                    <a:pt x="976596" y="1911771"/>
                  </a:lnTo>
                  <a:lnTo>
                    <a:pt x="820385" y="2067981"/>
                  </a:lnTo>
                  <a:lnTo>
                    <a:pt x="821301" y="2068897"/>
                  </a:lnTo>
                  <a:lnTo>
                    <a:pt x="612116" y="2278081"/>
                  </a:lnTo>
                  <a:lnTo>
                    <a:pt x="673628" y="2339593"/>
                  </a:lnTo>
                  <a:lnTo>
                    <a:pt x="567426" y="2445795"/>
                  </a:lnTo>
                  <a:lnTo>
                    <a:pt x="672230" y="2550598"/>
                  </a:lnTo>
                  <a:lnTo>
                    <a:pt x="566028" y="2656800"/>
                  </a:lnTo>
                  <a:lnTo>
                    <a:pt x="0" y="2090772"/>
                  </a:lnTo>
                  <a:lnTo>
                    <a:pt x="106202" y="1984570"/>
                  </a:lnTo>
                  <a:lnTo>
                    <a:pt x="211005" y="2089373"/>
                  </a:lnTo>
                  <a:lnTo>
                    <a:pt x="317206" y="1983171"/>
                  </a:lnTo>
                  <a:lnTo>
                    <a:pt x="386005" y="2051970"/>
                  </a:lnTo>
                  <a:lnTo>
                    <a:pt x="558644" y="1879331"/>
                  </a:lnTo>
                  <a:lnTo>
                    <a:pt x="557729" y="1878415"/>
                  </a:lnTo>
                  <a:lnTo>
                    <a:pt x="750485" y="1685660"/>
                  </a:lnTo>
                  <a:lnTo>
                    <a:pt x="783839" y="1652305"/>
                  </a:lnTo>
                  <a:lnTo>
                    <a:pt x="943239" y="1492905"/>
                  </a:lnTo>
                  <a:lnTo>
                    <a:pt x="941871" y="1491537"/>
                  </a:lnTo>
                  <a:lnTo>
                    <a:pt x="1132954" y="1300453"/>
                  </a:lnTo>
                  <a:lnTo>
                    <a:pt x="1167982" y="1265426"/>
                  </a:lnTo>
                  <a:lnTo>
                    <a:pt x="1324039" y="1109369"/>
                  </a:lnTo>
                  <a:lnTo>
                    <a:pt x="1359065" y="1074342"/>
                  </a:lnTo>
                  <a:lnTo>
                    <a:pt x="1515123" y="918285"/>
                  </a:lnTo>
                  <a:lnTo>
                    <a:pt x="1550150" y="883258"/>
                  </a:lnTo>
                  <a:lnTo>
                    <a:pt x="1722604" y="710804"/>
                  </a:lnTo>
                  <a:lnTo>
                    <a:pt x="1656089" y="644289"/>
                  </a:lnTo>
                  <a:lnTo>
                    <a:pt x="1813208" y="487170"/>
                  </a:lnTo>
                  <a:lnTo>
                    <a:pt x="1788115" y="462078"/>
                  </a:lnTo>
                  <a:lnTo>
                    <a:pt x="1817021" y="433172"/>
                  </a:lnTo>
                  <a:lnTo>
                    <a:pt x="1638436" y="254587"/>
                  </a:lnTo>
                  <a:lnTo>
                    <a:pt x="1893022" y="0"/>
                  </a:lnTo>
                  <a:lnTo>
                    <a:pt x="1948799" y="55777"/>
                  </a:lnTo>
                  <a:lnTo>
                    <a:pt x="2421315" y="82732"/>
                  </a:lnTo>
                  <a:lnTo>
                    <a:pt x="2424216" y="79831"/>
                  </a:lnTo>
                  <a:lnTo>
                    <a:pt x="2449269" y="1048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DC12101E-6554-469B-BB2F-B1D821148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885" y="255224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3A532AFF-BB2C-45F8-9549-5608F93621EC}"/>
                </a:ext>
              </a:extLst>
            </p:cNvPr>
            <p:cNvSpPr/>
            <p:nvPr/>
          </p:nvSpPr>
          <p:spPr>
            <a:xfrm rot="18918221">
              <a:off x="1794989" y="3227385"/>
              <a:ext cx="240821" cy="396417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15">
              <a:extLst>
                <a:ext uri="{FF2B5EF4-FFF2-40B4-BE49-F238E27FC236}">
                  <a16:creationId xmlns:a16="http://schemas.microsoft.com/office/drawing/2014/main" id="{2C8B3E19-F57F-42B7-99E2-91348BBEFBBA}"/>
                </a:ext>
              </a:extLst>
            </p:cNvPr>
            <p:cNvSpPr/>
            <p:nvPr/>
          </p:nvSpPr>
          <p:spPr>
            <a:xfrm rot="2700000">
              <a:off x="1375806" y="2562344"/>
              <a:ext cx="283398" cy="338434"/>
            </a:xfrm>
            <a:custGeom>
              <a:avLst/>
              <a:gdLst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4379"/>
                <a:gd name="connsiteY0" fmla="*/ 0 h 2717137"/>
                <a:gd name="connsiteX1" fmla="*/ 1297521 w 2274379"/>
                <a:gd name="connsiteY1" fmla="*/ 278058 h 2717137"/>
                <a:gd name="connsiteX2" fmla="*/ 1297521 w 2274379"/>
                <a:gd name="connsiteY2" fmla="*/ 1136177 h 2717137"/>
                <a:gd name="connsiteX3" fmla="*/ 2243605 w 2274379"/>
                <a:gd name="connsiteY3" fmla="*/ 1859882 h 2717137"/>
                <a:gd name="connsiteX4" fmla="*/ 2273082 w 2274379"/>
                <a:gd name="connsiteY4" fmla="*/ 2022587 h 2717137"/>
                <a:gd name="connsiteX5" fmla="*/ 1297521 w 2274379"/>
                <a:gd name="connsiteY5" fmla="*/ 1619844 h 2717137"/>
                <a:gd name="connsiteX6" fmla="*/ 1297521 w 2274379"/>
                <a:gd name="connsiteY6" fmla="*/ 1921812 h 2717137"/>
                <a:gd name="connsiteX7" fmla="*/ 1298247 w 2274379"/>
                <a:gd name="connsiteY7" fmla="*/ 1921812 h 2717137"/>
                <a:gd name="connsiteX8" fmla="*/ 1220288 w 2274379"/>
                <a:gd name="connsiteY8" fmla="*/ 2268335 h 2717137"/>
                <a:gd name="connsiteX9" fmla="*/ 1622045 w 2274379"/>
                <a:gd name="connsiteY9" fmla="*/ 2444341 h 2717137"/>
                <a:gd name="connsiteX10" fmla="*/ 1683005 w 2274379"/>
                <a:gd name="connsiteY10" fmla="*/ 2717137 h 2717137"/>
                <a:gd name="connsiteX11" fmla="*/ 1138503 w 2274379"/>
                <a:gd name="connsiteY11" fmla="*/ 2509111 h 2717137"/>
                <a:gd name="connsiteX12" fmla="*/ 594001 w 2274379"/>
                <a:gd name="connsiteY12" fmla="*/ 2717137 h 2717137"/>
                <a:gd name="connsiteX13" fmla="*/ 643531 w 2274379"/>
                <a:gd name="connsiteY13" fmla="*/ 2451961 h 2717137"/>
                <a:gd name="connsiteX14" fmla="*/ 1052704 w 2274379"/>
                <a:gd name="connsiteY14" fmla="*/ 2270546 h 2717137"/>
                <a:gd name="connsiteX15" fmla="*/ 974247 w 2274379"/>
                <a:gd name="connsiteY15" fmla="*/ 1921812 h 2717137"/>
                <a:gd name="connsiteX16" fmla="*/ 974974 w 2274379"/>
                <a:gd name="connsiteY16" fmla="*/ 1921812 h 2717137"/>
                <a:gd name="connsiteX17" fmla="*/ 974974 w 2274379"/>
                <a:gd name="connsiteY17" fmla="*/ 1620087 h 2717137"/>
                <a:gd name="connsiteX18" fmla="*/ 0 w 2274379"/>
                <a:gd name="connsiteY18" fmla="*/ 2022587 h 2717137"/>
                <a:gd name="connsiteX19" fmla="*/ 48527 w 2274379"/>
                <a:gd name="connsiteY19" fmla="*/ 1856072 h 2717137"/>
                <a:gd name="connsiteX20" fmla="*/ 974974 w 2274379"/>
                <a:gd name="connsiteY20" fmla="*/ 1136848 h 2717137"/>
                <a:gd name="connsiteX21" fmla="*/ 974974 w 2274379"/>
                <a:gd name="connsiteY21" fmla="*/ 278058 h 2717137"/>
                <a:gd name="connsiteX22" fmla="*/ 1136248 w 2274379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5272" h="2717137">
                  <a:moveTo>
                    <a:pt x="1136248" y="0"/>
                  </a:moveTo>
                  <a:cubicBezTo>
                    <a:pt x="1209824" y="92686"/>
                    <a:pt x="1256150" y="148214"/>
                    <a:pt x="1297521" y="278058"/>
                  </a:cubicBezTo>
                  <a:lnTo>
                    <a:pt x="1297521" y="1136177"/>
                  </a:lnTo>
                  <a:lnTo>
                    <a:pt x="2243605" y="1859882"/>
                  </a:lnTo>
                  <a:cubicBezTo>
                    <a:pt x="2268294" y="1919072"/>
                    <a:pt x="2280597" y="1951012"/>
                    <a:pt x="2273082" y="2022587"/>
                  </a:cubicBezTo>
                  <a:lnTo>
                    <a:pt x="1297521" y="1619844"/>
                  </a:lnTo>
                  <a:lnTo>
                    <a:pt x="1297521" y="1921812"/>
                  </a:lnTo>
                  <a:lnTo>
                    <a:pt x="1298247" y="1921812"/>
                  </a:lnTo>
                  <a:cubicBezTo>
                    <a:pt x="1272261" y="2037320"/>
                    <a:pt x="1273523" y="2135486"/>
                    <a:pt x="1220288" y="2268335"/>
                  </a:cubicBezTo>
                  <a:lnTo>
                    <a:pt x="1622045" y="2444341"/>
                  </a:lnTo>
                  <a:lnTo>
                    <a:pt x="1683005" y="2717137"/>
                  </a:lnTo>
                  <a:cubicBezTo>
                    <a:pt x="1508936" y="2640364"/>
                    <a:pt x="1332391" y="2561112"/>
                    <a:pt x="1138503" y="2509111"/>
                  </a:cubicBezTo>
                  <a:cubicBezTo>
                    <a:pt x="924798" y="2551203"/>
                    <a:pt x="777979" y="2630455"/>
                    <a:pt x="594001" y="2717137"/>
                  </a:cubicBezTo>
                  <a:lnTo>
                    <a:pt x="643531" y="2451961"/>
                  </a:lnTo>
                  <a:lnTo>
                    <a:pt x="1052704" y="2270546"/>
                  </a:lnTo>
                  <a:cubicBezTo>
                    <a:pt x="1001780" y="2159255"/>
                    <a:pt x="1000399" y="2038057"/>
                    <a:pt x="974247" y="1921812"/>
                  </a:cubicBezTo>
                  <a:lnTo>
                    <a:pt x="974974" y="1921812"/>
                  </a:lnTo>
                  <a:lnTo>
                    <a:pt x="974974" y="1620087"/>
                  </a:lnTo>
                  <a:lnTo>
                    <a:pt x="0" y="2022587"/>
                  </a:lnTo>
                  <a:cubicBezTo>
                    <a:pt x="6266" y="1947265"/>
                    <a:pt x="17488" y="1916531"/>
                    <a:pt x="48527" y="1856072"/>
                  </a:cubicBezTo>
                  <a:lnTo>
                    <a:pt x="974974" y="1136848"/>
                  </a:lnTo>
                  <a:lnTo>
                    <a:pt x="974974" y="278058"/>
                  </a:lnTo>
                  <a:cubicBezTo>
                    <a:pt x="1006436" y="163077"/>
                    <a:pt x="1057717" y="102595"/>
                    <a:pt x="1136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23551">
              <a:extLst>
                <a:ext uri="{FF2B5EF4-FFF2-40B4-BE49-F238E27FC236}">
                  <a16:creationId xmlns:a16="http://schemas.microsoft.com/office/drawing/2014/main" id="{C8EBF518-2869-4149-ABA4-38B26EB1B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2884" y="4248208"/>
              <a:ext cx="360000" cy="189230"/>
            </a:xfrm>
            <a:custGeom>
              <a:avLst/>
              <a:gdLst/>
              <a:ahLst/>
              <a:cxnLst/>
              <a:rect l="l" t="t" r="r" b="b"/>
              <a:pathLst>
                <a:path w="3888432" h="1556502">
                  <a:moveTo>
                    <a:pt x="1020793" y="1148393"/>
                  </a:moveTo>
                  <a:cubicBezTo>
                    <a:pt x="1088601" y="1148393"/>
                    <a:pt x="1143569" y="1203362"/>
                    <a:pt x="1143569" y="1271170"/>
                  </a:cubicBezTo>
                  <a:cubicBezTo>
                    <a:pt x="1143569" y="1338977"/>
                    <a:pt x="1088601" y="1393946"/>
                    <a:pt x="1020793" y="1393946"/>
                  </a:cubicBezTo>
                  <a:cubicBezTo>
                    <a:pt x="952985" y="1393946"/>
                    <a:pt x="898016" y="1338977"/>
                    <a:pt x="898016" y="1271170"/>
                  </a:cubicBezTo>
                  <a:cubicBezTo>
                    <a:pt x="898016" y="1203362"/>
                    <a:pt x="952985" y="1148393"/>
                    <a:pt x="1020793" y="1148393"/>
                  </a:cubicBezTo>
                  <a:close/>
                  <a:moveTo>
                    <a:pt x="2976975" y="1148393"/>
                  </a:moveTo>
                  <a:cubicBezTo>
                    <a:pt x="3044783" y="1148393"/>
                    <a:pt x="3099752" y="1203362"/>
                    <a:pt x="3099752" y="1271170"/>
                  </a:cubicBezTo>
                  <a:cubicBezTo>
                    <a:pt x="3099752" y="1338978"/>
                    <a:pt x="3044783" y="1393946"/>
                    <a:pt x="2976975" y="1393946"/>
                  </a:cubicBezTo>
                  <a:cubicBezTo>
                    <a:pt x="2909167" y="1393946"/>
                    <a:pt x="2854198" y="1338978"/>
                    <a:pt x="2854198" y="1271170"/>
                  </a:cubicBezTo>
                  <a:cubicBezTo>
                    <a:pt x="2854198" y="1203362"/>
                    <a:pt x="2909167" y="1148393"/>
                    <a:pt x="2976975" y="1148393"/>
                  </a:cubicBezTo>
                  <a:close/>
                  <a:moveTo>
                    <a:pt x="2971358" y="981192"/>
                  </a:moveTo>
                  <a:cubicBezTo>
                    <a:pt x="2812490" y="981192"/>
                    <a:pt x="2683702" y="1109979"/>
                    <a:pt x="2683702" y="1268847"/>
                  </a:cubicBezTo>
                  <a:cubicBezTo>
                    <a:pt x="2683702" y="1427715"/>
                    <a:pt x="2812490" y="1556502"/>
                    <a:pt x="2971358" y="1556502"/>
                  </a:cubicBezTo>
                  <a:cubicBezTo>
                    <a:pt x="3130226" y="1556502"/>
                    <a:pt x="3259013" y="1427715"/>
                    <a:pt x="3259013" y="1268847"/>
                  </a:cubicBezTo>
                  <a:cubicBezTo>
                    <a:pt x="3259013" y="1109979"/>
                    <a:pt x="3130226" y="981192"/>
                    <a:pt x="2971358" y="981192"/>
                  </a:cubicBezTo>
                  <a:close/>
                  <a:moveTo>
                    <a:pt x="1015175" y="981191"/>
                  </a:moveTo>
                  <a:cubicBezTo>
                    <a:pt x="856308" y="981191"/>
                    <a:pt x="727520" y="1109979"/>
                    <a:pt x="727520" y="1268847"/>
                  </a:cubicBezTo>
                  <a:cubicBezTo>
                    <a:pt x="727520" y="1427715"/>
                    <a:pt x="856308" y="1556502"/>
                    <a:pt x="1015175" y="1556502"/>
                  </a:cubicBezTo>
                  <a:cubicBezTo>
                    <a:pt x="1174043" y="1556502"/>
                    <a:pt x="1302831" y="1427715"/>
                    <a:pt x="1302831" y="1268847"/>
                  </a:cubicBezTo>
                  <a:cubicBezTo>
                    <a:pt x="1302831" y="1109979"/>
                    <a:pt x="1174043" y="981191"/>
                    <a:pt x="1015175" y="981191"/>
                  </a:cubicBezTo>
                  <a:close/>
                  <a:moveTo>
                    <a:pt x="2078038" y="174262"/>
                  </a:moveTo>
                  <a:lnTo>
                    <a:pt x="2078038" y="503839"/>
                  </a:lnTo>
                  <a:lnTo>
                    <a:pt x="1360941" y="503839"/>
                  </a:lnTo>
                  <a:lnTo>
                    <a:pt x="1717210" y="174262"/>
                  </a:lnTo>
                  <a:close/>
                  <a:moveTo>
                    <a:pt x="2605475" y="174262"/>
                  </a:moveTo>
                  <a:lnTo>
                    <a:pt x="2961744" y="503839"/>
                  </a:lnTo>
                  <a:lnTo>
                    <a:pt x="2233507" y="503839"/>
                  </a:lnTo>
                  <a:lnTo>
                    <a:pt x="2233507" y="174262"/>
                  </a:lnTo>
                  <a:close/>
                  <a:moveTo>
                    <a:pt x="2636232" y="0"/>
                  </a:moveTo>
                  <a:lnTo>
                    <a:pt x="1656145" y="0"/>
                  </a:lnTo>
                  <a:lnTo>
                    <a:pt x="1063172" y="515033"/>
                  </a:lnTo>
                  <a:lnTo>
                    <a:pt x="406409" y="515033"/>
                  </a:lnTo>
                  <a:cubicBezTo>
                    <a:pt x="249014" y="515033"/>
                    <a:pt x="121419" y="642628"/>
                    <a:pt x="121419" y="800023"/>
                  </a:cubicBezTo>
                  <a:lnTo>
                    <a:pt x="121419" y="889271"/>
                  </a:lnTo>
                  <a:cubicBezTo>
                    <a:pt x="121419" y="909592"/>
                    <a:pt x="123545" y="929417"/>
                    <a:pt x="127765" y="948497"/>
                  </a:cubicBezTo>
                  <a:cubicBezTo>
                    <a:pt x="54389" y="961341"/>
                    <a:pt x="0" y="1026124"/>
                    <a:pt x="0" y="1103610"/>
                  </a:cubicBezTo>
                  <a:lnTo>
                    <a:pt x="0" y="1109160"/>
                  </a:lnTo>
                  <a:cubicBezTo>
                    <a:pt x="0" y="1198648"/>
                    <a:pt x="72543" y="1271192"/>
                    <a:pt x="162031" y="1271192"/>
                  </a:cubicBezTo>
                  <a:lnTo>
                    <a:pt x="218719" y="1271192"/>
                  </a:lnTo>
                  <a:lnTo>
                    <a:pt x="218719" y="1274779"/>
                  </a:lnTo>
                  <a:lnTo>
                    <a:pt x="509289" y="1274779"/>
                  </a:lnTo>
                  <a:lnTo>
                    <a:pt x="509289" y="1273860"/>
                  </a:lnTo>
                  <a:lnTo>
                    <a:pt x="642206" y="1273860"/>
                  </a:lnTo>
                  <a:lnTo>
                    <a:pt x="641487" y="1266729"/>
                  </a:lnTo>
                  <a:cubicBezTo>
                    <a:pt x="641487" y="1188532"/>
                    <a:pt x="665232" y="1115881"/>
                    <a:pt x="705924" y="1055606"/>
                  </a:cubicBezTo>
                  <a:lnTo>
                    <a:pt x="706310" y="1055063"/>
                  </a:lnTo>
                  <a:lnTo>
                    <a:pt x="747091" y="1005636"/>
                  </a:lnTo>
                  <a:lnTo>
                    <a:pt x="758703" y="994078"/>
                  </a:lnTo>
                  <a:lnTo>
                    <a:pt x="793327" y="965510"/>
                  </a:lnTo>
                  <a:lnTo>
                    <a:pt x="819302" y="947229"/>
                  </a:lnTo>
                  <a:lnTo>
                    <a:pt x="840004" y="935993"/>
                  </a:lnTo>
                  <a:cubicBezTo>
                    <a:pt x="891959" y="907399"/>
                    <a:pt x="951737" y="891735"/>
                    <a:pt x="1015174" y="891735"/>
                  </a:cubicBezTo>
                  <a:cubicBezTo>
                    <a:pt x="1084098" y="891735"/>
                    <a:pt x="1148704" y="910225"/>
                    <a:pt x="1204246" y="942564"/>
                  </a:cubicBezTo>
                  <a:cubicBezTo>
                    <a:pt x="1149428" y="908365"/>
                    <a:pt x="1084703" y="889259"/>
                    <a:pt x="1015546" y="889127"/>
                  </a:cubicBezTo>
                  <a:cubicBezTo>
                    <a:pt x="1016856" y="888736"/>
                    <a:pt x="1018171" y="888729"/>
                    <a:pt x="1019487" y="888729"/>
                  </a:cubicBezTo>
                  <a:cubicBezTo>
                    <a:pt x="1228251" y="888729"/>
                    <a:pt x="1397487" y="1057965"/>
                    <a:pt x="1397487" y="1266729"/>
                  </a:cubicBezTo>
                  <a:cubicBezTo>
                    <a:pt x="1397487" y="1269424"/>
                    <a:pt x="1397459" y="1272113"/>
                    <a:pt x="1396675" y="1274779"/>
                  </a:cubicBezTo>
                  <a:lnTo>
                    <a:pt x="1485322" y="1274779"/>
                  </a:lnTo>
                  <a:lnTo>
                    <a:pt x="1485322" y="1271192"/>
                  </a:lnTo>
                  <a:lnTo>
                    <a:pt x="2594483" y="1271192"/>
                  </a:lnTo>
                  <a:cubicBezTo>
                    <a:pt x="2594248" y="1270411"/>
                    <a:pt x="2594246" y="1269629"/>
                    <a:pt x="2594246" y="1268846"/>
                  </a:cubicBezTo>
                  <a:cubicBezTo>
                    <a:pt x="2594246" y="1060573"/>
                    <a:pt x="2763083" y="891735"/>
                    <a:pt x="2971356" y="891735"/>
                  </a:cubicBezTo>
                  <a:cubicBezTo>
                    <a:pt x="3179630" y="891735"/>
                    <a:pt x="3348467" y="1060573"/>
                    <a:pt x="3348467" y="1268846"/>
                  </a:cubicBezTo>
                  <a:lnTo>
                    <a:pt x="3348230" y="1271192"/>
                  </a:lnTo>
                  <a:lnTo>
                    <a:pt x="3726400" y="1271192"/>
                  </a:lnTo>
                  <a:cubicBezTo>
                    <a:pt x="3815888" y="1271192"/>
                    <a:pt x="3888432" y="1198648"/>
                    <a:pt x="3888432" y="1109160"/>
                  </a:cubicBezTo>
                  <a:lnTo>
                    <a:pt x="3888432" y="1103610"/>
                  </a:lnTo>
                  <a:cubicBezTo>
                    <a:pt x="3888432" y="1035369"/>
                    <a:pt x="3846247" y="976982"/>
                    <a:pt x="3786305" y="953672"/>
                  </a:cubicBezTo>
                  <a:cubicBezTo>
                    <a:pt x="3791719" y="933075"/>
                    <a:pt x="3794257" y="911469"/>
                    <a:pt x="3794257" y="889271"/>
                  </a:cubicBezTo>
                  <a:lnTo>
                    <a:pt x="3794257" y="800023"/>
                  </a:lnTo>
                  <a:cubicBezTo>
                    <a:pt x="3794257" y="642628"/>
                    <a:pt x="3666662" y="515033"/>
                    <a:pt x="3509267" y="515033"/>
                  </a:cubicBezTo>
                  <a:lnTo>
                    <a:pt x="3229205" y="515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3554">
              <a:extLst>
                <a:ext uri="{FF2B5EF4-FFF2-40B4-BE49-F238E27FC236}">
                  <a16:creationId xmlns:a16="http://schemas.microsoft.com/office/drawing/2014/main" id="{2F6FB4D8-10A7-4E3A-9725-11123F49778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655" y="3826989"/>
              <a:ext cx="310889" cy="264135"/>
            </a:xfrm>
            <a:custGeom>
              <a:avLst/>
              <a:gdLst/>
              <a:ahLst/>
              <a:cxnLst/>
              <a:rect l="l" t="t" r="r" b="b"/>
              <a:pathLst>
                <a:path w="3960441" h="3364818">
                  <a:moveTo>
                    <a:pt x="1333915" y="2579977"/>
                  </a:moveTo>
                  <a:cubicBezTo>
                    <a:pt x="1328835" y="2579977"/>
                    <a:pt x="1324717" y="2584094"/>
                    <a:pt x="1324717" y="2589174"/>
                  </a:cubicBezTo>
                  <a:lnTo>
                    <a:pt x="1324717" y="2625964"/>
                  </a:lnTo>
                  <a:cubicBezTo>
                    <a:pt x="1324717" y="2631044"/>
                    <a:pt x="1328835" y="2635161"/>
                    <a:pt x="1333915" y="2635161"/>
                  </a:cubicBezTo>
                  <a:lnTo>
                    <a:pt x="2639943" y="2635161"/>
                  </a:lnTo>
                  <a:cubicBezTo>
                    <a:pt x="2645023" y="2635161"/>
                    <a:pt x="2649141" y="2631044"/>
                    <a:pt x="2649141" y="2625964"/>
                  </a:cubicBezTo>
                  <a:lnTo>
                    <a:pt x="2649141" y="2589174"/>
                  </a:lnTo>
                  <a:cubicBezTo>
                    <a:pt x="2649141" y="2584094"/>
                    <a:pt x="2645023" y="2579977"/>
                    <a:pt x="2639943" y="2579977"/>
                  </a:cubicBezTo>
                  <a:close/>
                  <a:moveTo>
                    <a:pt x="1333915" y="2420180"/>
                  </a:moveTo>
                  <a:cubicBezTo>
                    <a:pt x="1328835" y="2420180"/>
                    <a:pt x="1324717" y="2424297"/>
                    <a:pt x="1324717" y="2429377"/>
                  </a:cubicBezTo>
                  <a:lnTo>
                    <a:pt x="1324717" y="2466167"/>
                  </a:lnTo>
                  <a:cubicBezTo>
                    <a:pt x="1324717" y="2471247"/>
                    <a:pt x="1328835" y="2475364"/>
                    <a:pt x="1333915" y="2475364"/>
                  </a:cubicBezTo>
                  <a:lnTo>
                    <a:pt x="2639943" y="2475364"/>
                  </a:lnTo>
                  <a:cubicBezTo>
                    <a:pt x="2645023" y="2475364"/>
                    <a:pt x="2649141" y="2471247"/>
                    <a:pt x="2649141" y="2466167"/>
                  </a:cubicBezTo>
                  <a:lnTo>
                    <a:pt x="2649141" y="2429377"/>
                  </a:lnTo>
                  <a:cubicBezTo>
                    <a:pt x="2649141" y="2424297"/>
                    <a:pt x="2645023" y="2420180"/>
                    <a:pt x="2639943" y="2420180"/>
                  </a:cubicBezTo>
                  <a:close/>
                  <a:moveTo>
                    <a:pt x="1333915" y="2260382"/>
                  </a:moveTo>
                  <a:cubicBezTo>
                    <a:pt x="1328835" y="2260382"/>
                    <a:pt x="1324717" y="2264499"/>
                    <a:pt x="1324717" y="2269579"/>
                  </a:cubicBezTo>
                  <a:lnTo>
                    <a:pt x="1324717" y="2306368"/>
                  </a:lnTo>
                  <a:cubicBezTo>
                    <a:pt x="1324717" y="2311448"/>
                    <a:pt x="1328835" y="2315566"/>
                    <a:pt x="1333915" y="2315566"/>
                  </a:cubicBezTo>
                  <a:lnTo>
                    <a:pt x="2639943" y="2315566"/>
                  </a:lnTo>
                  <a:cubicBezTo>
                    <a:pt x="2645023" y="2315566"/>
                    <a:pt x="2649141" y="2311448"/>
                    <a:pt x="2649141" y="2306368"/>
                  </a:cubicBezTo>
                  <a:lnTo>
                    <a:pt x="2649141" y="2269579"/>
                  </a:lnTo>
                  <a:cubicBezTo>
                    <a:pt x="2649141" y="2264499"/>
                    <a:pt x="2645023" y="2260382"/>
                    <a:pt x="2639943" y="2260382"/>
                  </a:cubicBezTo>
                  <a:close/>
                  <a:moveTo>
                    <a:pt x="3126189" y="2223642"/>
                  </a:moveTo>
                  <a:cubicBezTo>
                    <a:pt x="3006895" y="2223642"/>
                    <a:pt x="2910189" y="2320348"/>
                    <a:pt x="2910189" y="2439642"/>
                  </a:cubicBezTo>
                  <a:cubicBezTo>
                    <a:pt x="2910189" y="2558936"/>
                    <a:pt x="3006895" y="2655642"/>
                    <a:pt x="3126189" y="2655642"/>
                  </a:cubicBezTo>
                  <a:cubicBezTo>
                    <a:pt x="3245483" y="2655642"/>
                    <a:pt x="3342189" y="2558936"/>
                    <a:pt x="3342189" y="2439642"/>
                  </a:cubicBezTo>
                  <a:cubicBezTo>
                    <a:pt x="3342189" y="2320348"/>
                    <a:pt x="3245483" y="2223642"/>
                    <a:pt x="3126189" y="2223642"/>
                  </a:cubicBezTo>
                  <a:close/>
                  <a:moveTo>
                    <a:pt x="859578" y="2218523"/>
                  </a:moveTo>
                  <a:cubicBezTo>
                    <a:pt x="744527" y="2218523"/>
                    <a:pt x="651259" y="2311790"/>
                    <a:pt x="651259" y="2426842"/>
                  </a:cubicBezTo>
                  <a:cubicBezTo>
                    <a:pt x="651259" y="2541893"/>
                    <a:pt x="744527" y="2635161"/>
                    <a:pt x="859578" y="2635161"/>
                  </a:cubicBezTo>
                  <a:cubicBezTo>
                    <a:pt x="974630" y="2635161"/>
                    <a:pt x="1067897" y="2541893"/>
                    <a:pt x="1067897" y="2426842"/>
                  </a:cubicBezTo>
                  <a:cubicBezTo>
                    <a:pt x="1067897" y="2311790"/>
                    <a:pt x="974630" y="2218523"/>
                    <a:pt x="859578" y="2218523"/>
                  </a:cubicBezTo>
                  <a:close/>
                  <a:moveTo>
                    <a:pt x="1871701" y="635200"/>
                  </a:moveTo>
                  <a:cubicBezTo>
                    <a:pt x="1381458" y="644736"/>
                    <a:pt x="1018694" y="716473"/>
                    <a:pt x="980424" y="801248"/>
                  </a:cubicBezTo>
                  <a:lnTo>
                    <a:pt x="979954" y="801248"/>
                  </a:lnTo>
                  <a:lnTo>
                    <a:pt x="977292" y="811895"/>
                  </a:lnTo>
                  <a:cubicBezTo>
                    <a:pt x="976157" y="813296"/>
                    <a:pt x="976066" y="814820"/>
                    <a:pt x="976180" y="816347"/>
                  </a:cubicBezTo>
                  <a:lnTo>
                    <a:pt x="795977" y="1537155"/>
                  </a:lnTo>
                  <a:lnTo>
                    <a:pt x="3168603" y="1537155"/>
                  </a:lnTo>
                  <a:lnTo>
                    <a:pt x="2984626" y="801248"/>
                  </a:lnTo>
                  <a:lnTo>
                    <a:pt x="2976093" y="801248"/>
                  </a:lnTo>
                  <a:cubicBezTo>
                    <a:pt x="2937858" y="717165"/>
                    <a:pt x="2580113" y="645145"/>
                    <a:pt x="2088410" y="635267"/>
                  </a:cubicBezTo>
                  <a:cubicBezTo>
                    <a:pt x="2016399" y="633822"/>
                    <a:pt x="1943738" y="633799"/>
                    <a:pt x="1871701" y="635200"/>
                  </a:cubicBezTo>
                  <a:close/>
                  <a:moveTo>
                    <a:pt x="1462979" y="0"/>
                  </a:moveTo>
                  <a:lnTo>
                    <a:pt x="2510732" y="0"/>
                  </a:lnTo>
                  <a:cubicBezTo>
                    <a:pt x="2553905" y="0"/>
                    <a:pt x="2588903" y="34997"/>
                    <a:pt x="2588903" y="78170"/>
                  </a:cubicBezTo>
                  <a:lnTo>
                    <a:pt x="2588903" y="433797"/>
                  </a:lnTo>
                  <a:cubicBezTo>
                    <a:pt x="3038017" y="475961"/>
                    <a:pt x="3324934" y="564368"/>
                    <a:pt x="3312039" y="659853"/>
                  </a:cubicBezTo>
                  <a:lnTo>
                    <a:pt x="3314035" y="659853"/>
                  </a:lnTo>
                  <a:lnTo>
                    <a:pt x="3516885" y="1471251"/>
                  </a:lnTo>
                  <a:cubicBezTo>
                    <a:pt x="3530074" y="1447322"/>
                    <a:pt x="3549491" y="1432519"/>
                    <a:pt x="3571039" y="1432519"/>
                  </a:cubicBezTo>
                  <a:lnTo>
                    <a:pt x="3885785" y="1432519"/>
                  </a:lnTo>
                  <a:cubicBezTo>
                    <a:pt x="3927012" y="1432519"/>
                    <a:pt x="3960441" y="1486709"/>
                    <a:pt x="3960441" y="1553561"/>
                  </a:cubicBezTo>
                  <a:cubicBezTo>
                    <a:pt x="3960441" y="1620415"/>
                    <a:pt x="3927012" y="1674603"/>
                    <a:pt x="3885785" y="1674603"/>
                  </a:cubicBezTo>
                  <a:lnTo>
                    <a:pt x="3571039" y="1674603"/>
                  </a:lnTo>
                  <a:lnTo>
                    <a:pt x="3567428" y="1673421"/>
                  </a:lnTo>
                  <a:lnTo>
                    <a:pt x="3568671" y="1678393"/>
                  </a:lnTo>
                  <a:cubicBezTo>
                    <a:pt x="3672942" y="1773136"/>
                    <a:pt x="3737544" y="1910038"/>
                    <a:pt x="3737544" y="2062028"/>
                  </a:cubicBezTo>
                  <a:lnTo>
                    <a:pt x="3737544" y="2413961"/>
                  </a:lnTo>
                  <a:cubicBezTo>
                    <a:pt x="3737544" y="2629713"/>
                    <a:pt x="3607370" y="2815060"/>
                    <a:pt x="3420381" y="2892817"/>
                  </a:cubicBezTo>
                  <a:lnTo>
                    <a:pt x="3420381" y="3209197"/>
                  </a:lnTo>
                  <a:cubicBezTo>
                    <a:pt x="3420381" y="3295143"/>
                    <a:pt x="3350708" y="3364816"/>
                    <a:pt x="3264762" y="3364816"/>
                  </a:cubicBezTo>
                  <a:lnTo>
                    <a:pt x="2999936" y="3364816"/>
                  </a:lnTo>
                  <a:cubicBezTo>
                    <a:pt x="2913990" y="3364816"/>
                    <a:pt x="2844317" y="3295143"/>
                    <a:pt x="2844317" y="3209197"/>
                  </a:cubicBezTo>
                  <a:lnTo>
                    <a:pt x="2844317" y="2907616"/>
                  </a:lnTo>
                  <a:lnTo>
                    <a:pt x="1116125" y="2907616"/>
                  </a:lnTo>
                  <a:lnTo>
                    <a:pt x="1116125" y="3209199"/>
                  </a:lnTo>
                  <a:cubicBezTo>
                    <a:pt x="1116125" y="3295145"/>
                    <a:pt x="1046452" y="3364818"/>
                    <a:pt x="960506" y="3364818"/>
                  </a:cubicBezTo>
                  <a:lnTo>
                    <a:pt x="695680" y="3364818"/>
                  </a:lnTo>
                  <a:cubicBezTo>
                    <a:pt x="609734" y="3364818"/>
                    <a:pt x="540061" y="3295145"/>
                    <a:pt x="540061" y="3209199"/>
                  </a:cubicBezTo>
                  <a:lnTo>
                    <a:pt x="540061" y="2888789"/>
                  </a:lnTo>
                  <a:cubicBezTo>
                    <a:pt x="360356" y="2806419"/>
                    <a:pt x="236167" y="2624693"/>
                    <a:pt x="236167" y="2413961"/>
                  </a:cubicBezTo>
                  <a:lnTo>
                    <a:pt x="236167" y="2062028"/>
                  </a:lnTo>
                  <a:cubicBezTo>
                    <a:pt x="236167" y="1910038"/>
                    <a:pt x="300770" y="1773136"/>
                    <a:pt x="405042" y="1678393"/>
                  </a:cubicBezTo>
                  <a:lnTo>
                    <a:pt x="407467" y="1668691"/>
                  </a:lnTo>
                  <a:cubicBezTo>
                    <a:pt x="402272" y="1673244"/>
                    <a:pt x="395935" y="1674603"/>
                    <a:pt x="389402" y="1674603"/>
                  </a:cubicBezTo>
                  <a:lnTo>
                    <a:pt x="74658" y="1674603"/>
                  </a:lnTo>
                  <a:cubicBezTo>
                    <a:pt x="33429" y="1674603"/>
                    <a:pt x="0" y="1620415"/>
                    <a:pt x="0" y="1553561"/>
                  </a:cubicBezTo>
                  <a:cubicBezTo>
                    <a:pt x="0" y="1486709"/>
                    <a:pt x="33429" y="1432519"/>
                    <a:pt x="74658" y="1432519"/>
                  </a:cubicBezTo>
                  <a:lnTo>
                    <a:pt x="389402" y="1432519"/>
                  </a:lnTo>
                  <a:cubicBezTo>
                    <a:pt x="416427" y="1432519"/>
                    <a:pt x="440099" y="1455801"/>
                    <a:pt x="451844" y="1491180"/>
                  </a:cubicBezTo>
                  <a:lnTo>
                    <a:pt x="659676" y="659853"/>
                  </a:lnTo>
                  <a:lnTo>
                    <a:pt x="666048" y="659853"/>
                  </a:lnTo>
                  <a:cubicBezTo>
                    <a:pt x="653344" y="564084"/>
                    <a:pt x="940380" y="476400"/>
                    <a:pt x="1384809" y="434090"/>
                  </a:cubicBezTo>
                  <a:lnTo>
                    <a:pt x="1384809" y="78170"/>
                  </a:lnTo>
                  <a:cubicBezTo>
                    <a:pt x="1384809" y="34997"/>
                    <a:pt x="1419806" y="0"/>
                    <a:pt x="146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1A09E6E5-A603-47B1-B34C-580D71E9783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72755" y="3105182"/>
              <a:ext cx="243034" cy="243041"/>
            </a:xfrm>
            <a:custGeom>
              <a:avLst/>
              <a:gdLst/>
              <a:ahLst/>
              <a:cxnLst/>
              <a:rect l="l" t="t" r="r" b="b"/>
              <a:pathLst>
                <a:path w="3946957" h="3947095">
                  <a:moveTo>
                    <a:pt x="455702" y="3587095"/>
                  </a:moveTo>
                  <a:lnTo>
                    <a:pt x="1175702" y="3587095"/>
                  </a:lnTo>
                  <a:lnTo>
                    <a:pt x="1175702" y="3799441"/>
                  </a:lnTo>
                  <a:cubicBezTo>
                    <a:pt x="1175702" y="3880988"/>
                    <a:pt x="1109595" y="3947095"/>
                    <a:pt x="1028048" y="3947095"/>
                  </a:cubicBezTo>
                  <a:lnTo>
                    <a:pt x="603356" y="3947095"/>
                  </a:lnTo>
                  <a:cubicBezTo>
                    <a:pt x="521809" y="3947095"/>
                    <a:pt x="455702" y="3880988"/>
                    <a:pt x="455702" y="3799441"/>
                  </a:cubicBezTo>
                  <a:close/>
                  <a:moveTo>
                    <a:pt x="2751999" y="3587094"/>
                  </a:moveTo>
                  <a:lnTo>
                    <a:pt x="3471999" y="3587094"/>
                  </a:lnTo>
                  <a:lnTo>
                    <a:pt x="3471999" y="3799440"/>
                  </a:lnTo>
                  <a:cubicBezTo>
                    <a:pt x="3471999" y="3880987"/>
                    <a:pt x="3405892" y="3947094"/>
                    <a:pt x="3324345" y="3947094"/>
                  </a:cubicBezTo>
                  <a:lnTo>
                    <a:pt x="2899653" y="3947094"/>
                  </a:lnTo>
                  <a:cubicBezTo>
                    <a:pt x="2818106" y="3947094"/>
                    <a:pt x="2751999" y="3880987"/>
                    <a:pt x="2751999" y="3799440"/>
                  </a:cubicBezTo>
                  <a:close/>
                  <a:moveTo>
                    <a:pt x="1383221" y="3134113"/>
                  </a:moveTo>
                  <a:cubicBezTo>
                    <a:pt x="1353398" y="3134113"/>
                    <a:pt x="1329221" y="3158290"/>
                    <a:pt x="1329221" y="3188113"/>
                  </a:cubicBezTo>
                  <a:cubicBezTo>
                    <a:pt x="1329221" y="3217936"/>
                    <a:pt x="1353398" y="3242113"/>
                    <a:pt x="1383221" y="3242113"/>
                  </a:cubicBezTo>
                  <a:lnTo>
                    <a:pt x="2535221" y="3242113"/>
                  </a:lnTo>
                  <a:cubicBezTo>
                    <a:pt x="2565044" y="3242113"/>
                    <a:pt x="2589221" y="3217936"/>
                    <a:pt x="2589221" y="3188113"/>
                  </a:cubicBezTo>
                  <a:cubicBezTo>
                    <a:pt x="2589221" y="3158290"/>
                    <a:pt x="2565044" y="3134113"/>
                    <a:pt x="2535221" y="3134113"/>
                  </a:cubicBezTo>
                  <a:close/>
                  <a:moveTo>
                    <a:pt x="1383221" y="2844258"/>
                  </a:moveTo>
                  <a:cubicBezTo>
                    <a:pt x="1353398" y="2844258"/>
                    <a:pt x="1329221" y="2868435"/>
                    <a:pt x="1329221" y="2898258"/>
                  </a:cubicBezTo>
                  <a:cubicBezTo>
                    <a:pt x="1329221" y="2928081"/>
                    <a:pt x="1353398" y="2952258"/>
                    <a:pt x="1383221" y="2952258"/>
                  </a:cubicBezTo>
                  <a:lnTo>
                    <a:pt x="2535221" y="2952258"/>
                  </a:lnTo>
                  <a:cubicBezTo>
                    <a:pt x="2565044" y="2952258"/>
                    <a:pt x="2589221" y="2928081"/>
                    <a:pt x="2589221" y="2898258"/>
                  </a:cubicBezTo>
                  <a:cubicBezTo>
                    <a:pt x="2589221" y="2868435"/>
                    <a:pt x="2565044" y="2844258"/>
                    <a:pt x="2535221" y="2844258"/>
                  </a:cubicBezTo>
                  <a:close/>
                  <a:moveTo>
                    <a:pt x="1383221" y="2554402"/>
                  </a:moveTo>
                  <a:cubicBezTo>
                    <a:pt x="1353398" y="2554402"/>
                    <a:pt x="1329221" y="2578579"/>
                    <a:pt x="1329221" y="2608402"/>
                  </a:cubicBezTo>
                  <a:cubicBezTo>
                    <a:pt x="1329221" y="2638225"/>
                    <a:pt x="1353398" y="2662402"/>
                    <a:pt x="1383221" y="2662402"/>
                  </a:cubicBezTo>
                  <a:lnTo>
                    <a:pt x="2535221" y="2662402"/>
                  </a:lnTo>
                  <a:cubicBezTo>
                    <a:pt x="2565044" y="2662402"/>
                    <a:pt x="2589221" y="2638225"/>
                    <a:pt x="2589221" y="2608402"/>
                  </a:cubicBezTo>
                  <a:cubicBezTo>
                    <a:pt x="2589221" y="2578579"/>
                    <a:pt x="2565044" y="2554402"/>
                    <a:pt x="2535221" y="2554402"/>
                  </a:cubicBezTo>
                  <a:close/>
                  <a:moveTo>
                    <a:pt x="3111999" y="2270017"/>
                  </a:moveTo>
                  <a:cubicBezTo>
                    <a:pt x="2985747" y="2270017"/>
                    <a:pt x="2883399" y="2372365"/>
                    <a:pt x="2883399" y="2498617"/>
                  </a:cubicBezTo>
                  <a:cubicBezTo>
                    <a:pt x="2883399" y="2624869"/>
                    <a:pt x="2985747" y="2727217"/>
                    <a:pt x="3111999" y="2727217"/>
                  </a:cubicBezTo>
                  <a:cubicBezTo>
                    <a:pt x="3238251" y="2727217"/>
                    <a:pt x="3340599" y="2624869"/>
                    <a:pt x="3340599" y="2498617"/>
                  </a:cubicBezTo>
                  <a:cubicBezTo>
                    <a:pt x="3340599" y="2372365"/>
                    <a:pt x="3238251" y="2270017"/>
                    <a:pt x="3111999" y="2270017"/>
                  </a:cubicBezTo>
                  <a:close/>
                  <a:moveTo>
                    <a:pt x="760887" y="2270017"/>
                  </a:moveTo>
                  <a:cubicBezTo>
                    <a:pt x="634635" y="2270017"/>
                    <a:pt x="532287" y="2372365"/>
                    <a:pt x="532287" y="2498617"/>
                  </a:cubicBezTo>
                  <a:cubicBezTo>
                    <a:pt x="532287" y="2624869"/>
                    <a:pt x="634635" y="2727217"/>
                    <a:pt x="760887" y="2727217"/>
                  </a:cubicBezTo>
                  <a:cubicBezTo>
                    <a:pt x="887139" y="2727217"/>
                    <a:pt x="989487" y="2624869"/>
                    <a:pt x="989487" y="2498617"/>
                  </a:cubicBezTo>
                  <a:cubicBezTo>
                    <a:pt x="989487" y="2372365"/>
                    <a:pt x="887139" y="2270017"/>
                    <a:pt x="760887" y="2270017"/>
                  </a:cubicBezTo>
                  <a:close/>
                  <a:moveTo>
                    <a:pt x="971207" y="829857"/>
                  </a:moveTo>
                  <a:cubicBezTo>
                    <a:pt x="870305" y="829857"/>
                    <a:pt x="788507" y="911655"/>
                    <a:pt x="788507" y="1012557"/>
                  </a:cubicBezTo>
                  <a:lnTo>
                    <a:pt x="788507" y="1926037"/>
                  </a:lnTo>
                  <a:lnTo>
                    <a:pt x="3156387" y="1926037"/>
                  </a:lnTo>
                  <a:lnTo>
                    <a:pt x="3156387" y="1012557"/>
                  </a:lnTo>
                  <a:cubicBezTo>
                    <a:pt x="3156387" y="911655"/>
                    <a:pt x="3074589" y="829857"/>
                    <a:pt x="2973687" y="829857"/>
                  </a:cubicBezTo>
                  <a:close/>
                  <a:moveTo>
                    <a:pt x="1090121" y="237323"/>
                  </a:moveTo>
                  <a:cubicBezTo>
                    <a:pt x="1000767" y="237323"/>
                    <a:pt x="928331" y="309759"/>
                    <a:pt x="928331" y="399113"/>
                  </a:cubicBezTo>
                  <a:cubicBezTo>
                    <a:pt x="928331" y="488467"/>
                    <a:pt x="1000767" y="560903"/>
                    <a:pt x="1090121" y="560903"/>
                  </a:cubicBezTo>
                  <a:lnTo>
                    <a:pt x="2854773" y="560903"/>
                  </a:lnTo>
                  <a:cubicBezTo>
                    <a:pt x="2944127" y="560903"/>
                    <a:pt x="3016563" y="488467"/>
                    <a:pt x="3016563" y="399113"/>
                  </a:cubicBezTo>
                  <a:cubicBezTo>
                    <a:pt x="3016563" y="309759"/>
                    <a:pt x="2944127" y="237323"/>
                    <a:pt x="2854773" y="237323"/>
                  </a:cubicBezTo>
                  <a:close/>
                  <a:moveTo>
                    <a:pt x="754613" y="0"/>
                  </a:moveTo>
                  <a:lnTo>
                    <a:pt x="1184466" y="0"/>
                  </a:lnTo>
                  <a:lnTo>
                    <a:pt x="2753503" y="0"/>
                  </a:lnTo>
                  <a:lnTo>
                    <a:pt x="3190281" y="0"/>
                  </a:lnTo>
                  <a:cubicBezTo>
                    <a:pt x="3392606" y="0"/>
                    <a:pt x="3556623" y="164017"/>
                    <a:pt x="3556623" y="366342"/>
                  </a:cubicBezTo>
                  <a:lnTo>
                    <a:pt x="3556623" y="2083289"/>
                  </a:lnTo>
                  <a:cubicBezTo>
                    <a:pt x="3623269" y="2093308"/>
                    <a:pt x="3680196" y="2132276"/>
                    <a:pt x="3715583" y="2186636"/>
                  </a:cubicBezTo>
                  <a:cubicBezTo>
                    <a:pt x="3751084" y="2177432"/>
                    <a:pt x="3776678" y="2144881"/>
                    <a:pt x="3776678" y="2106351"/>
                  </a:cubicBezTo>
                  <a:lnTo>
                    <a:pt x="3776678" y="2014806"/>
                  </a:lnTo>
                  <a:lnTo>
                    <a:pt x="3738736" y="2014806"/>
                  </a:lnTo>
                  <a:cubicBezTo>
                    <a:pt x="3694658" y="2014806"/>
                    <a:pt x="3658925" y="1979073"/>
                    <a:pt x="3658925" y="1934995"/>
                  </a:cubicBezTo>
                  <a:lnTo>
                    <a:pt x="3658925" y="1524592"/>
                  </a:lnTo>
                  <a:cubicBezTo>
                    <a:pt x="3658925" y="1480514"/>
                    <a:pt x="3694658" y="1444781"/>
                    <a:pt x="3738736" y="1444781"/>
                  </a:cubicBezTo>
                  <a:lnTo>
                    <a:pt x="3867146" y="1444781"/>
                  </a:lnTo>
                  <a:cubicBezTo>
                    <a:pt x="3911224" y="1444781"/>
                    <a:pt x="3946957" y="1480514"/>
                    <a:pt x="3946957" y="1524592"/>
                  </a:cubicBezTo>
                  <a:lnTo>
                    <a:pt x="3946957" y="1934995"/>
                  </a:lnTo>
                  <a:lnTo>
                    <a:pt x="3942009" y="1959504"/>
                  </a:lnTo>
                  <a:lnTo>
                    <a:pt x="3946957" y="1964452"/>
                  </a:lnTo>
                  <a:lnTo>
                    <a:pt x="3941010" y="1964452"/>
                  </a:lnTo>
                  <a:cubicBezTo>
                    <a:pt x="3932395" y="1986875"/>
                    <a:pt x="3913715" y="2004223"/>
                    <a:pt x="3890197" y="2010152"/>
                  </a:cubicBezTo>
                  <a:lnTo>
                    <a:pt x="3890197" y="2106351"/>
                  </a:lnTo>
                  <a:cubicBezTo>
                    <a:pt x="3890197" y="2194633"/>
                    <a:pt x="3832612" y="2269465"/>
                    <a:pt x="3752660" y="2294428"/>
                  </a:cubicBezTo>
                  <a:cubicBezTo>
                    <a:pt x="3754645" y="2302103"/>
                    <a:pt x="3755036" y="2310007"/>
                    <a:pt x="3755036" y="2318002"/>
                  </a:cubicBezTo>
                  <a:lnTo>
                    <a:pt x="3755036" y="3278100"/>
                  </a:lnTo>
                  <a:cubicBezTo>
                    <a:pt x="3755036" y="3410665"/>
                    <a:pt x="3647570" y="3518131"/>
                    <a:pt x="3515005" y="3518131"/>
                  </a:cubicBezTo>
                  <a:lnTo>
                    <a:pt x="422750" y="3518131"/>
                  </a:lnTo>
                  <a:cubicBezTo>
                    <a:pt x="290185" y="3518131"/>
                    <a:pt x="182719" y="3410665"/>
                    <a:pt x="182719" y="3278100"/>
                  </a:cubicBezTo>
                  <a:lnTo>
                    <a:pt x="182719" y="2318002"/>
                  </a:lnTo>
                  <a:lnTo>
                    <a:pt x="185375" y="2291659"/>
                  </a:lnTo>
                  <a:cubicBezTo>
                    <a:pt x="110118" y="2263849"/>
                    <a:pt x="56760" y="2191331"/>
                    <a:pt x="56760" y="2106351"/>
                  </a:cubicBezTo>
                  <a:lnTo>
                    <a:pt x="56760" y="2010152"/>
                  </a:lnTo>
                  <a:cubicBezTo>
                    <a:pt x="33242" y="2004223"/>
                    <a:pt x="14562" y="1986875"/>
                    <a:pt x="5947" y="1964452"/>
                  </a:cubicBezTo>
                  <a:lnTo>
                    <a:pt x="0" y="1964452"/>
                  </a:lnTo>
                  <a:lnTo>
                    <a:pt x="4948" y="1959504"/>
                  </a:lnTo>
                  <a:cubicBezTo>
                    <a:pt x="1383" y="1952016"/>
                    <a:pt x="0" y="1943667"/>
                    <a:pt x="0" y="1934995"/>
                  </a:cubicBezTo>
                  <a:lnTo>
                    <a:pt x="0" y="1524592"/>
                  </a:lnTo>
                  <a:cubicBezTo>
                    <a:pt x="0" y="1480514"/>
                    <a:pt x="35733" y="1444781"/>
                    <a:pt x="79811" y="1444781"/>
                  </a:cubicBezTo>
                  <a:lnTo>
                    <a:pt x="208221" y="1444781"/>
                  </a:lnTo>
                  <a:cubicBezTo>
                    <a:pt x="252299" y="1444781"/>
                    <a:pt x="288032" y="1480514"/>
                    <a:pt x="288032" y="1524592"/>
                  </a:cubicBezTo>
                  <a:lnTo>
                    <a:pt x="288032" y="1934995"/>
                  </a:lnTo>
                  <a:cubicBezTo>
                    <a:pt x="288032" y="1979073"/>
                    <a:pt x="252299" y="2014806"/>
                    <a:pt x="208221" y="2014806"/>
                  </a:cubicBezTo>
                  <a:lnTo>
                    <a:pt x="170279" y="2014806"/>
                  </a:lnTo>
                  <a:lnTo>
                    <a:pt x="170279" y="2106351"/>
                  </a:lnTo>
                  <a:cubicBezTo>
                    <a:pt x="170279" y="2141902"/>
                    <a:pt x="192068" y="2172363"/>
                    <a:pt x="223082" y="2184962"/>
                  </a:cubicBezTo>
                  <a:cubicBezTo>
                    <a:pt x="259935" y="2129570"/>
                    <a:pt x="319242" y="2090441"/>
                    <a:pt x="388271" y="2082340"/>
                  </a:cubicBezTo>
                  <a:lnTo>
                    <a:pt x="388271" y="366342"/>
                  </a:lnTo>
                  <a:cubicBezTo>
                    <a:pt x="388271" y="164017"/>
                    <a:pt x="552288" y="0"/>
                    <a:pt x="754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25381AF3-6EF9-4EF4-B7A4-ED2550CFD635}"/>
                </a:ext>
              </a:extLst>
            </p:cNvPr>
            <p:cNvSpPr>
              <a:spLocks/>
            </p:cNvSpPr>
            <p:nvPr/>
          </p:nvSpPr>
          <p:spPr>
            <a:xfrm>
              <a:off x="3029684" y="265938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3">
              <a:extLst>
                <a:ext uri="{FF2B5EF4-FFF2-40B4-BE49-F238E27FC236}">
                  <a16:creationId xmlns:a16="http://schemas.microsoft.com/office/drawing/2014/main" id="{02CFD9AA-C3FA-49A4-B855-A2A815AB7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5706" y="1860786"/>
              <a:ext cx="238489" cy="238714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Parallelogram 16">
              <a:extLst>
                <a:ext uri="{FF2B5EF4-FFF2-40B4-BE49-F238E27FC236}">
                  <a16:creationId xmlns:a16="http://schemas.microsoft.com/office/drawing/2014/main" id="{BCAAC543-7D6B-4A89-BDCF-95599933E7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8186" y="4255970"/>
              <a:ext cx="276036" cy="247834"/>
            </a:xfrm>
            <a:custGeom>
              <a:avLst/>
              <a:gdLst/>
              <a:ahLst/>
              <a:cxnLst/>
              <a:rect l="l" t="t" r="r" b="b"/>
              <a:pathLst>
                <a:path w="3934640" h="3532656">
                  <a:moveTo>
                    <a:pt x="2573592" y="1183599"/>
                  </a:moveTo>
                  <a:lnTo>
                    <a:pt x="2377693" y="2032131"/>
                  </a:lnTo>
                  <a:lnTo>
                    <a:pt x="2446949" y="2032131"/>
                  </a:lnTo>
                  <a:lnTo>
                    <a:pt x="2804808" y="1183599"/>
                  </a:lnTo>
                  <a:close/>
                  <a:moveTo>
                    <a:pt x="2007316" y="1183599"/>
                  </a:moveTo>
                  <a:lnTo>
                    <a:pt x="1947980" y="2032131"/>
                  </a:lnTo>
                  <a:lnTo>
                    <a:pt x="2122757" y="2032131"/>
                  </a:lnTo>
                  <a:lnTo>
                    <a:pt x="2318656" y="1183599"/>
                  </a:lnTo>
                  <a:close/>
                  <a:moveTo>
                    <a:pt x="1419083" y="1183599"/>
                  </a:moveTo>
                  <a:lnTo>
                    <a:pt x="1523269" y="2032131"/>
                  </a:lnTo>
                  <a:lnTo>
                    <a:pt x="1698972" y="2032131"/>
                  </a:lnTo>
                  <a:lnTo>
                    <a:pt x="1758307" y="1183599"/>
                  </a:lnTo>
                  <a:close/>
                  <a:moveTo>
                    <a:pt x="877916" y="1183599"/>
                  </a:moveTo>
                  <a:lnTo>
                    <a:pt x="1073815" y="2032131"/>
                  </a:lnTo>
                  <a:lnTo>
                    <a:pt x="1273002" y="2032131"/>
                  </a:lnTo>
                  <a:lnTo>
                    <a:pt x="1168815" y="1183599"/>
                  </a:lnTo>
                  <a:close/>
                  <a:moveTo>
                    <a:pt x="371286" y="1183599"/>
                  </a:moveTo>
                  <a:lnTo>
                    <a:pt x="697066" y="2032131"/>
                  </a:lnTo>
                  <a:lnTo>
                    <a:pt x="818879" y="2032131"/>
                  </a:lnTo>
                  <a:lnTo>
                    <a:pt x="622980" y="1183599"/>
                  </a:lnTo>
                  <a:close/>
                  <a:moveTo>
                    <a:pt x="3322640" y="0"/>
                  </a:moveTo>
                  <a:lnTo>
                    <a:pt x="3934640" y="0"/>
                  </a:lnTo>
                  <a:lnTo>
                    <a:pt x="3934640" y="248402"/>
                  </a:lnTo>
                  <a:lnTo>
                    <a:pt x="3502713" y="248402"/>
                  </a:lnTo>
                  <a:lnTo>
                    <a:pt x="2335462" y="3016114"/>
                  </a:lnTo>
                  <a:cubicBezTo>
                    <a:pt x="2402764" y="3068355"/>
                    <a:pt x="2445341" y="3150225"/>
                    <a:pt x="2445341" y="3242039"/>
                  </a:cubicBezTo>
                  <a:cubicBezTo>
                    <a:pt x="2445341" y="3402542"/>
                    <a:pt x="2315227" y="3532656"/>
                    <a:pt x="2154724" y="3532656"/>
                  </a:cubicBezTo>
                  <a:cubicBezTo>
                    <a:pt x="1994221" y="3532656"/>
                    <a:pt x="1864107" y="3402542"/>
                    <a:pt x="1864107" y="3242039"/>
                  </a:cubicBezTo>
                  <a:lnTo>
                    <a:pt x="1868362" y="3199824"/>
                  </a:lnTo>
                  <a:lnTo>
                    <a:pt x="1016832" y="3199824"/>
                  </a:lnTo>
                  <a:cubicBezTo>
                    <a:pt x="1020041" y="3213488"/>
                    <a:pt x="1021088" y="3227641"/>
                    <a:pt x="1021088" y="3242039"/>
                  </a:cubicBezTo>
                  <a:cubicBezTo>
                    <a:pt x="1021088" y="3402542"/>
                    <a:pt x="890974" y="3532656"/>
                    <a:pt x="730471" y="3532656"/>
                  </a:cubicBezTo>
                  <a:cubicBezTo>
                    <a:pt x="569968" y="3532656"/>
                    <a:pt x="439854" y="3402542"/>
                    <a:pt x="439854" y="3242039"/>
                  </a:cubicBezTo>
                  <a:cubicBezTo>
                    <a:pt x="439854" y="3081536"/>
                    <a:pt x="569968" y="2951422"/>
                    <a:pt x="730471" y="2951422"/>
                  </a:cubicBezTo>
                  <a:lnTo>
                    <a:pt x="755059" y="2953901"/>
                  </a:lnTo>
                  <a:lnTo>
                    <a:pt x="755059" y="2951422"/>
                  </a:lnTo>
                  <a:lnTo>
                    <a:pt x="2059249" y="2951422"/>
                  </a:lnTo>
                  <a:lnTo>
                    <a:pt x="2342189" y="2280533"/>
                  </a:lnTo>
                  <a:lnTo>
                    <a:pt x="568448" y="2280533"/>
                  </a:lnTo>
                  <a:lnTo>
                    <a:pt x="568448" y="2279626"/>
                  </a:lnTo>
                  <a:lnTo>
                    <a:pt x="516172" y="2279626"/>
                  </a:lnTo>
                  <a:lnTo>
                    <a:pt x="95370" y="1183599"/>
                  </a:lnTo>
                  <a:lnTo>
                    <a:pt x="82280" y="1183599"/>
                  </a:lnTo>
                  <a:lnTo>
                    <a:pt x="82280" y="1149505"/>
                  </a:lnTo>
                  <a:lnTo>
                    <a:pt x="0" y="935197"/>
                  </a:lnTo>
                  <a:lnTo>
                    <a:pt x="82280" y="935197"/>
                  </a:lnTo>
                  <a:lnTo>
                    <a:pt x="275916" y="935197"/>
                  </a:lnTo>
                  <a:lnTo>
                    <a:pt x="2909569" y="935197"/>
                  </a:lnTo>
                  <a:lnTo>
                    <a:pt x="3297651" y="15001"/>
                  </a:lnTo>
                  <a:lnTo>
                    <a:pt x="3322640" y="1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EDC10C9-CC42-4C83-BE84-E589A66B5214}"/>
                </a:ext>
              </a:extLst>
            </p:cNvPr>
            <p:cNvSpPr>
              <a:spLocks/>
            </p:cNvSpPr>
            <p:nvPr/>
          </p:nvSpPr>
          <p:spPr>
            <a:xfrm>
              <a:off x="1797775" y="2099500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3964058" h="2401366">
                  <a:moveTo>
                    <a:pt x="0" y="2185342"/>
                  </a:moveTo>
                  <a:lnTo>
                    <a:pt x="3964058" y="2185342"/>
                  </a:lnTo>
                  <a:lnTo>
                    <a:pt x="3964058" y="2401366"/>
                  </a:lnTo>
                  <a:lnTo>
                    <a:pt x="0" y="2401366"/>
                  </a:lnTo>
                  <a:close/>
                  <a:moveTo>
                    <a:pt x="3366634" y="90453"/>
                  </a:moveTo>
                  <a:lnTo>
                    <a:pt x="3202377" y="155489"/>
                  </a:lnTo>
                  <a:lnTo>
                    <a:pt x="3241038" y="189472"/>
                  </a:lnTo>
                  <a:lnTo>
                    <a:pt x="3405296" y="124437"/>
                  </a:lnTo>
                  <a:close/>
                  <a:moveTo>
                    <a:pt x="3670744" y="384"/>
                  </a:moveTo>
                  <a:cubicBezTo>
                    <a:pt x="3794484" y="2958"/>
                    <a:pt x="3900638" y="18267"/>
                    <a:pt x="3916429" y="40853"/>
                  </a:cubicBezTo>
                  <a:cubicBezTo>
                    <a:pt x="4006811" y="254939"/>
                    <a:pt x="3180239" y="539375"/>
                    <a:pt x="2656892" y="780145"/>
                  </a:cubicBezTo>
                  <a:lnTo>
                    <a:pt x="2287010" y="1217115"/>
                  </a:lnTo>
                  <a:lnTo>
                    <a:pt x="1812675" y="1059655"/>
                  </a:lnTo>
                  <a:cubicBezTo>
                    <a:pt x="1363417" y="1215884"/>
                    <a:pt x="1069413" y="1350282"/>
                    <a:pt x="479459" y="1460419"/>
                  </a:cubicBezTo>
                  <a:cubicBezTo>
                    <a:pt x="514059" y="1427544"/>
                    <a:pt x="497717" y="1409222"/>
                    <a:pt x="505635" y="1393328"/>
                  </a:cubicBezTo>
                  <a:cubicBezTo>
                    <a:pt x="352375" y="1237485"/>
                    <a:pt x="184559" y="1096199"/>
                    <a:pt x="9468" y="923375"/>
                  </a:cubicBezTo>
                  <a:cubicBezTo>
                    <a:pt x="172142" y="842599"/>
                    <a:pt x="354222" y="880689"/>
                    <a:pt x="667296" y="1112842"/>
                  </a:cubicBezTo>
                  <a:cubicBezTo>
                    <a:pt x="958235" y="1051014"/>
                    <a:pt x="1184590" y="920979"/>
                    <a:pt x="1379107" y="831375"/>
                  </a:cubicBezTo>
                  <a:lnTo>
                    <a:pt x="742785" y="342341"/>
                  </a:lnTo>
                  <a:lnTo>
                    <a:pt x="1019074" y="236619"/>
                  </a:lnTo>
                  <a:lnTo>
                    <a:pt x="2335346" y="437418"/>
                  </a:lnTo>
                  <a:lnTo>
                    <a:pt x="3319535" y="36327"/>
                  </a:lnTo>
                  <a:cubicBezTo>
                    <a:pt x="3405675" y="7972"/>
                    <a:pt x="3547003" y="-2190"/>
                    <a:pt x="3670744" y="3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48BD230D-4832-4AF3-A11F-B2A16DFFCEA7}"/>
                </a:ext>
              </a:extLst>
            </p:cNvPr>
            <p:cNvSpPr>
              <a:spLocks/>
            </p:cNvSpPr>
            <p:nvPr/>
          </p:nvSpPr>
          <p:spPr>
            <a:xfrm>
              <a:off x="3546998" y="3255235"/>
              <a:ext cx="278983" cy="278983"/>
            </a:xfrm>
            <a:custGeom>
              <a:avLst/>
              <a:gdLst/>
              <a:ahLst/>
              <a:cxnLst/>
              <a:rect l="l" t="t" r="r" b="b"/>
              <a:pathLst>
                <a:path w="3964058" h="2918304">
                  <a:moveTo>
                    <a:pt x="0" y="2702280"/>
                  </a:moveTo>
                  <a:lnTo>
                    <a:pt x="3964058" y="2702280"/>
                  </a:lnTo>
                  <a:lnTo>
                    <a:pt x="3964058" y="2918304"/>
                  </a:lnTo>
                  <a:lnTo>
                    <a:pt x="0" y="2918304"/>
                  </a:lnTo>
                  <a:close/>
                  <a:moveTo>
                    <a:pt x="3246747" y="1714751"/>
                  </a:moveTo>
                  <a:lnTo>
                    <a:pt x="3250054" y="1766118"/>
                  </a:lnTo>
                  <a:lnTo>
                    <a:pt x="3412189" y="1836280"/>
                  </a:lnTo>
                  <a:lnTo>
                    <a:pt x="3408881" y="1784911"/>
                  </a:lnTo>
                  <a:close/>
                  <a:moveTo>
                    <a:pt x="446042" y="0"/>
                  </a:moveTo>
                  <a:cubicBezTo>
                    <a:pt x="618186" y="57911"/>
                    <a:pt x="720003" y="213595"/>
                    <a:pt x="777223" y="599128"/>
                  </a:cubicBezTo>
                  <a:cubicBezTo>
                    <a:pt x="1026666" y="761134"/>
                    <a:pt x="1278673" y="829243"/>
                    <a:pt x="1479576" y="903428"/>
                  </a:cubicBezTo>
                  <a:lnTo>
                    <a:pt x="1375428" y="107681"/>
                  </a:lnTo>
                  <a:lnTo>
                    <a:pt x="1645551" y="228290"/>
                  </a:lnTo>
                  <a:lnTo>
                    <a:pt x="2434309" y="1301021"/>
                  </a:lnTo>
                  <a:lnTo>
                    <a:pt x="3413850" y="1713334"/>
                  </a:lnTo>
                  <a:cubicBezTo>
                    <a:pt x="3494810" y="1754194"/>
                    <a:pt x="3601930" y="1846942"/>
                    <a:pt x="3687608" y="1936260"/>
                  </a:cubicBezTo>
                  <a:cubicBezTo>
                    <a:pt x="3773285" y="2025578"/>
                    <a:pt x="3837521" y="2111465"/>
                    <a:pt x="3832717" y="2138602"/>
                  </a:cubicBezTo>
                  <a:cubicBezTo>
                    <a:pt x="3745245" y="2353893"/>
                    <a:pt x="2959644" y="1970545"/>
                    <a:pt x="2419332" y="1770733"/>
                  </a:cubicBezTo>
                  <a:lnTo>
                    <a:pt x="1848801" y="1818171"/>
                  </a:lnTo>
                  <a:lnTo>
                    <a:pt x="1624737" y="1371425"/>
                  </a:lnTo>
                  <a:cubicBezTo>
                    <a:pt x="1196592" y="1164222"/>
                    <a:pt x="893667" y="1051363"/>
                    <a:pt x="398628" y="712081"/>
                  </a:cubicBezTo>
                  <a:cubicBezTo>
                    <a:pt x="446340" y="713302"/>
                    <a:pt x="447739" y="688791"/>
                    <a:pt x="464577" y="683150"/>
                  </a:cubicBezTo>
                  <a:cubicBezTo>
                    <a:pt x="466403" y="464581"/>
                    <a:pt x="447644" y="246014"/>
                    <a:pt x="446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Trapezoid 2">
              <a:extLst>
                <a:ext uri="{FF2B5EF4-FFF2-40B4-BE49-F238E27FC236}">
                  <a16:creationId xmlns:a16="http://schemas.microsoft.com/office/drawing/2014/main" id="{B7A9DF3E-5880-47DC-8D9F-52757A006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153783"/>
              <a:ext cx="231799" cy="286984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2">
              <a:extLst>
                <a:ext uri="{FF2B5EF4-FFF2-40B4-BE49-F238E27FC236}">
                  <a16:creationId xmlns:a16="http://schemas.microsoft.com/office/drawing/2014/main" id="{A7C04DC7-7EA9-48D2-B464-D49E109E28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7114" y="2481056"/>
              <a:ext cx="271905" cy="26735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F0BC198B-37C3-4360-93A0-4F562E060768}"/>
                </a:ext>
              </a:extLst>
            </p:cNvPr>
            <p:cNvSpPr/>
            <p:nvPr/>
          </p:nvSpPr>
          <p:spPr>
            <a:xfrm>
              <a:off x="1199072" y="4320051"/>
              <a:ext cx="209020" cy="214278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2AAA7A31-CE54-445F-A772-55D228E4E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917" y="3045453"/>
              <a:ext cx="217115" cy="221334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F49495F0-5897-40C4-AE95-9248A67A410F}"/>
                </a:ext>
              </a:extLst>
            </p:cNvPr>
            <p:cNvSpPr/>
            <p:nvPr/>
          </p:nvSpPr>
          <p:spPr>
            <a:xfrm>
              <a:off x="3265516" y="1913021"/>
              <a:ext cx="217902" cy="22330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58133BB4-665F-438E-8EE2-7741C5540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0913" y="2961178"/>
              <a:ext cx="303942" cy="21552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0FB1A260-71E0-49ED-8B00-FB7C2DEB4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270" y="3467876"/>
              <a:ext cx="213610" cy="213451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966D66BE-D0FA-443C-9D0E-2843A1932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4197" y="3940150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CBD14A75-FAC3-43AD-94F2-D78F54172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150" y="2942739"/>
              <a:ext cx="191712" cy="303942"/>
            </a:xfrm>
            <a:custGeom>
              <a:avLst/>
              <a:gdLst/>
              <a:ahLst/>
              <a:cxnLst/>
              <a:rect l="l" t="t" r="r" b="b"/>
              <a:pathLst>
                <a:path w="2448272" h="3881510">
                  <a:moveTo>
                    <a:pt x="543085" y="3318905"/>
                  </a:moveTo>
                  <a:cubicBezTo>
                    <a:pt x="520356" y="3318905"/>
                    <a:pt x="501931" y="3337330"/>
                    <a:pt x="501931" y="3360059"/>
                  </a:cubicBezTo>
                  <a:lnTo>
                    <a:pt x="501931" y="3385751"/>
                  </a:lnTo>
                  <a:cubicBezTo>
                    <a:pt x="501931" y="3408480"/>
                    <a:pt x="520356" y="3426905"/>
                    <a:pt x="543085" y="3426905"/>
                  </a:cubicBezTo>
                  <a:lnTo>
                    <a:pt x="1900777" y="3426905"/>
                  </a:lnTo>
                  <a:cubicBezTo>
                    <a:pt x="1923506" y="3426905"/>
                    <a:pt x="1941931" y="3408480"/>
                    <a:pt x="1941931" y="3385751"/>
                  </a:cubicBezTo>
                  <a:lnTo>
                    <a:pt x="1941931" y="3360059"/>
                  </a:lnTo>
                  <a:cubicBezTo>
                    <a:pt x="1941931" y="3337330"/>
                    <a:pt x="1923506" y="3318905"/>
                    <a:pt x="1900777" y="3318905"/>
                  </a:cubicBezTo>
                  <a:close/>
                  <a:moveTo>
                    <a:pt x="543085" y="3058505"/>
                  </a:moveTo>
                  <a:cubicBezTo>
                    <a:pt x="520356" y="3058505"/>
                    <a:pt x="501931" y="3076930"/>
                    <a:pt x="501931" y="3099659"/>
                  </a:cubicBezTo>
                  <a:lnTo>
                    <a:pt x="501931" y="3125351"/>
                  </a:lnTo>
                  <a:cubicBezTo>
                    <a:pt x="501931" y="3148080"/>
                    <a:pt x="520356" y="3166505"/>
                    <a:pt x="543085" y="3166505"/>
                  </a:cubicBezTo>
                  <a:lnTo>
                    <a:pt x="1900777" y="3166505"/>
                  </a:lnTo>
                  <a:cubicBezTo>
                    <a:pt x="1923506" y="3166505"/>
                    <a:pt x="1941931" y="3148080"/>
                    <a:pt x="1941931" y="3125351"/>
                  </a:cubicBezTo>
                  <a:lnTo>
                    <a:pt x="1941931" y="3099659"/>
                  </a:lnTo>
                  <a:cubicBezTo>
                    <a:pt x="1941931" y="3076930"/>
                    <a:pt x="1923506" y="3058505"/>
                    <a:pt x="1900777" y="3058505"/>
                  </a:cubicBezTo>
                  <a:close/>
                  <a:moveTo>
                    <a:pt x="543085" y="2798105"/>
                  </a:moveTo>
                  <a:cubicBezTo>
                    <a:pt x="520356" y="2798105"/>
                    <a:pt x="501931" y="2816530"/>
                    <a:pt x="501931" y="2839259"/>
                  </a:cubicBezTo>
                  <a:lnTo>
                    <a:pt x="501931" y="2864951"/>
                  </a:lnTo>
                  <a:cubicBezTo>
                    <a:pt x="501931" y="2887680"/>
                    <a:pt x="520356" y="2906105"/>
                    <a:pt x="543085" y="2906105"/>
                  </a:cubicBezTo>
                  <a:lnTo>
                    <a:pt x="1900777" y="2906105"/>
                  </a:lnTo>
                  <a:cubicBezTo>
                    <a:pt x="1923506" y="2906105"/>
                    <a:pt x="1941931" y="2887680"/>
                    <a:pt x="1941931" y="2864951"/>
                  </a:cubicBezTo>
                  <a:lnTo>
                    <a:pt x="1941931" y="2839259"/>
                  </a:lnTo>
                  <a:cubicBezTo>
                    <a:pt x="1941931" y="2816530"/>
                    <a:pt x="1923506" y="2798105"/>
                    <a:pt x="1900777" y="2798105"/>
                  </a:cubicBezTo>
                  <a:close/>
                  <a:moveTo>
                    <a:pt x="543085" y="2537705"/>
                  </a:moveTo>
                  <a:cubicBezTo>
                    <a:pt x="520356" y="2537705"/>
                    <a:pt x="501931" y="2556130"/>
                    <a:pt x="501931" y="2578859"/>
                  </a:cubicBezTo>
                  <a:lnTo>
                    <a:pt x="501931" y="2604551"/>
                  </a:lnTo>
                  <a:cubicBezTo>
                    <a:pt x="501931" y="2627280"/>
                    <a:pt x="520356" y="2645705"/>
                    <a:pt x="543085" y="2645705"/>
                  </a:cubicBezTo>
                  <a:lnTo>
                    <a:pt x="1900777" y="2645705"/>
                  </a:lnTo>
                  <a:cubicBezTo>
                    <a:pt x="1923506" y="2645705"/>
                    <a:pt x="1941931" y="2627280"/>
                    <a:pt x="1941931" y="2604551"/>
                  </a:cubicBezTo>
                  <a:lnTo>
                    <a:pt x="1941931" y="2578859"/>
                  </a:lnTo>
                  <a:cubicBezTo>
                    <a:pt x="1941931" y="2556130"/>
                    <a:pt x="1923506" y="2537705"/>
                    <a:pt x="1900777" y="2537705"/>
                  </a:cubicBezTo>
                  <a:close/>
                  <a:moveTo>
                    <a:pt x="1407963" y="1741759"/>
                  </a:moveTo>
                  <a:lnTo>
                    <a:pt x="1648053" y="1843688"/>
                  </a:lnTo>
                  <a:lnTo>
                    <a:pt x="1645107" y="1848987"/>
                  </a:lnTo>
                  <a:lnTo>
                    <a:pt x="1652185" y="1848987"/>
                  </a:lnTo>
                  <a:lnTo>
                    <a:pt x="1734988" y="2200120"/>
                  </a:lnTo>
                  <a:lnTo>
                    <a:pt x="1162614" y="2200120"/>
                  </a:lnTo>
                  <a:lnTo>
                    <a:pt x="1208622" y="1885046"/>
                  </a:lnTo>
                  <a:lnTo>
                    <a:pt x="1201960" y="1885046"/>
                  </a:lnTo>
                  <a:lnTo>
                    <a:pt x="1181260" y="1814733"/>
                  </a:lnTo>
                  <a:lnTo>
                    <a:pt x="1235452" y="1771276"/>
                  </a:lnTo>
                  <a:lnTo>
                    <a:pt x="1289644" y="1814733"/>
                  </a:lnTo>
                  <a:lnTo>
                    <a:pt x="1268945" y="1885046"/>
                  </a:lnTo>
                  <a:lnTo>
                    <a:pt x="1259625" y="1885046"/>
                  </a:lnTo>
                  <a:lnTo>
                    <a:pt x="1305086" y="2196367"/>
                  </a:lnTo>
                  <a:lnTo>
                    <a:pt x="1318623" y="2137060"/>
                  </a:lnTo>
                  <a:lnTo>
                    <a:pt x="1317360" y="2137060"/>
                  </a:lnTo>
                  <a:close/>
                  <a:moveTo>
                    <a:pt x="1044150" y="1737444"/>
                  </a:moveTo>
                  <a:lnTo>
                    <a:pt x="1144370" y="2137060"/>
                  </a:lnTo>
                  <a:lnTo>
                    <a:pt x="1142987" y="2137060"/>
                  </a:lnTo>
                  <a:lnTo>
                    <a:pt x="1158737" y="2200120"/>
                  </a:lnTo>
                  <a:lnTo>
                    <a:pt x="969555" y="2200120"/>
                  </a:lnTo>
                  <a:lnTo>
                    <a:pt x="969555" y="2205317"/>
                  </a:lnTo>
                  <a:lnTo>
                    <a:pt x="801444" y="2205317"/>
                  </a:lnTo>
                  <a:lnTo>
                    <a:pt x="801444" y="2200120"/>
                  </a:lnTo>
                  <a:lnTo>
                    <a:pt x="708875" y="2200120"/>
                  </a:lnTo>
                  <a:lnTo>
                    <a:pt x="791678" y="1848987"/>
                  </a:lnTo>
                  <a:lnTo>
                    <a:pt x="796841" y="1848987"/>
                  </a:lnTo>
                  <a:lnTo>
                    <a:pt x="793895" y="1843688"/>
                  </a:lnTo>
                  <a:close/>
                  <a:moveTo>
                    <a:pt x="1418147" y="1592214"/>
                  </a:moveTo>
                  <a:lnTo>
                    <a:pt x="1417993" y="1592480"/>
                  </a:lnTo>
                  <a:lnTo>
                    <a:pt x="1417532" y="1592480"/>
                  </a:lnTo>
                  <a:close/>
                  <a:moveTo>
                    <a:pt x="1175822" y="1169553"/>
                  </a:moveTo>
                  <a:lnTo>
                    <a:pt x="1284798" y="1169553"/>
                  </a:lnTo>
                  <a:cubicBezTo>
                    <a:pt x="1357903" y="1169553"/>
                    <a:pt x="1418253" y="1224159"/>
                    <a:pt x="1426606" y="1294895"/>
                  </a:cubicBezTo>
                  <a:lnTo>
                    <a:pt x="1428452" y="1294895"/>
                  </a:lnTo>
                  <a:lnTo>
                    <a:pt x="1428452" y="1313203"/>
                  </a:lnTo>
                  <a:lnTo>
                    <a:pt x="1428452" y="1373838"/>
                  </a:lnTo>
                  <a:cubicBezTo>
                    <a:pt x="1455007" y="1380394"/>
                    <a:pt x="1475468" y="1402726"/>
                    <a:pt x="1479456" y="1431026"/>
                  </a:cubicBezTo>
                  <a:cubicBezTo>
                    <a:pt x="1484416" y="1466221"/>
                    <a:pt x="1462341" y="1499586"/>
                    <a:pt x="1428010" y="1508785"/>
                  </a:cubicBezTo>
                  <a:lnTo>
                    <a:pt x="1427342" y="1504048"/>
                  </a:lnTo>
                  <a:lnTo>
                    <a:pt x="1423287" y="1530397"/>
                  </a:lnTo>
                  <a:cubicBezTo>
                    <a:pt x="1423194" y="1625698"/>
                    <a:pt x="1345902" y="1702920"/>
                    <a:pt x="1250574" y="1702920"/>
                  </a:cubicBezTo>
                  <a:lnTo>
                    <a:pt x="1212759" y="1702920"/>
                  </a:lnTo>
                  <a:cubicBezTo>
                    <a:pt x="1124641" y="1702920"/>
                    <a:pt x="1051933" y="1636936"/>
                    <a:pt x="1042181" y="1551580"/>
                  </a:cubicBezTo>
                  <a:cubicBezTo>
                    <a:pt x="1036298" y="1535297"/>
                    <a:pt x="1033353" y="1517836"/>
                    <a:pt x="1032845" y="1499760"/>
                  </a:cubicBezTo>
                  <a:cubicBezTo>
                    <a:pt x="1009566" y="1485946"/>
                    <a:pt x="996357" y="1459067"/>
                    <a:pt x="1000309" y="1431026"/>
                  </a:cubicBezTo>
                  <a:cubicBezTo>
                    <a:pt x="1003240" y="1410221"/>
                    <a:pt x="1015076" y="1392641"/>
                    <a:pt x="1032167" y="1382743"/>
                  </a:cubicBezTo>
                  <a:lnTo>
                    <a:pt x="1032167" y="1313207"/>
                  </a:lnTo>
                  <a:lnTo>
                    <a:pt x="1032167" y="1294895"/>
                  </a:lnTo>
                  <a:lnTo>
                    <a:pt x="1034013" y="1294895"/>
                  </a:lnTo>
                  <a:cubicBezTo>
                    <a:pt x="1042367" y="1224159"/>
                    <a:pt x="1102717" y="1169553"/>
                    <a:pt x="1175822" y="1169553"/>
                  </a:cubicBezTo>
                  <a:close/>
                  <a:moveTo>
                    <a:pt x="537855" y="927758"/>
                  </a:moveTo>
                  <a:lnTo>
                    <a:pt x="537855" y="2309705"/>
                  </a:lnTo>
                  <a:lnTo>
                    <a:pt x="1906007" y="2309705"/>
                  </a:lnTo>
                  <a:lnTo>
                    <a:pt x="1906007" y="927758"/>
                  </a:lnTo>
                  <a:close/>
                  <a:moveTo>
                    <a:pt x="408053" y="253635"/>
                  </a:moveTo>
                  <a:lnTo>
                    <a:pt x="899721" y="253635"/>
                  </a:lnTo>
                  <a:lnTo>
                    <a:pt x="899721" y="441670"/>
                  </a:lnTo>
                  <a:cubicBezTo>
                    <a:pt x="847459" y="456941"/>
                    <a:pt x="810090" y="505588"/>
                    <a:pt x="810090" y="562964"/>
                  </a:cubicBezTo>
                  <a:lnTo>
                    <a:pt x="810090" y="608858"/>
                  </a:lnTo>
                  <a:cubicBezTo>
                    <a:pt x="810090" y="680271"/>
                    <a:pt x="867981" y="738162"/>
                    <a:pt x="939394" y="738162"/>
                  </a:cubicBezTo>
                  <a:lnTo>
                    <a:pt x="1508878" y="738162"/>
                  </a:lnTo>
                  <a:cubicBezTo>
                    <a:pt x="1580291" y="738162"/>
                    <a:pt x="1638182" y="680271"/>
                    <a:pt x="1638182" y="608858"/>
                  </a:cubicBezTo>
                  <a:lnTo>
                    <a:pt x="1638182" y="562964"/>
                  </a:lnTo>
                  <a:cubicBezTo>
                    <a:pt x="1638182" y="492319"/>
                    <a:pt x="1581530" y="434907"/>
                    <a:pt x="1511170" y="434123"/>
                  </a:cubicBezTo>
                  <a:lnTo>
                    <a:pt x="1511170" y="253635"/>
                  </a:lnTo>
                  <a:lnTo>
                    <a:pt x="2040219" y="253635"/>
                  </a:lnTo>
                  <a:cubicBezTo>
                    <a:pt x="2265580" y="253635"/>
                    <a:pt x="2448272" y="436327"/>
                    <a:pt x="2448272" y="661688"/>
                  </a:cubicBezTo>
                  <a:lnTo>
                    <a:pt x="2448272" y="3473457"/>
                  </a:lnTo>
                  <a:cubicBezTo>
                    <a:pt x="2448272" y="3698818"/>
                    <a:pt x="2265580" y="3881510"/>
                    <a:pt x="2040219" y="3881510"/>
                  </a:cubicBezTo>
                  <a:lnTo>
                    <a:pt x="408053" y="3881510"/>
                  </a:lnTo>
                  <a:cubicBezTo>
                    <a:pt x="182692" y="3881510"/>
                    <a:pt x="0" y="3698818"/>
                    <a:pt x="0" y="3473457"/>
                  </a:cubicBezTo>
                  <a:lnTo>
                    <a:pt x="0" y="661688"/>
                  </a:lnTo>
                  <a:cubicBezTo>
                    <a:pt x="0" y="436327"/>
                    <a:pt x="182692" y="253635"/>
                    <a:pt x="408053" y="253635"/>
                  </a:cubicBezTo>
                  <a:close/>
                  <a:moveTo>
                    <a:pt x="1008112" y="0"/>
                  </a:moveTo>
                  <a:lnTo>
                    <a:pt x="1431181" y="0"/>
                  </a:lnTo>
                  <a:lnTo>
                    <a:pt x="1431181" y="593489"/>
                  </a:lnTo>
                  <a:lnTo>
                    <a:pt x="1008112" y="5934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23F52DCA-1A46-4581-8A33-EB83CF8E5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9325" y="4534330"/>
              <a:ext cx="303942" cy="213885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1">
              <a:extLst>
                <a:ext uri="{FF2B5EF4-FFF2-40B4-BE49-F238E27FC236}">
                  <a16:creationId xmlns:a16="http://schemas.microsoft.com/office/drawing/2014/main" id="{1DE44877-488B-43DD-A4E5-869DE9975BDC}"/>
                </a:ext>
              </a:extLst>
            </p:cNvPr>
            <p:cNvSpPr>
              <a:spLocks/>
            </p:cNvSpPr>
            <p:nvPr/>
          </p:nvSpPr>
          <p:spPr>
            <a:xfrm>
              <a:off x="2739656" y="2880508"/>
              <a:ext cx="217115" cy="217115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B904AA9B-A33F-4C89-B2EC-62EA33328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7623" y="3520292"/>
              <a:ext cx="283627" cy="303941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 Same Side Corner Rectangle 3">
              <a:extLst>
                <a:ext uri="{FF2B5EF4-FFF2-40B4-BE49-F238E27FC236}">
                  <a16:creationId xmlns:a16="http://schemas.microsoft.com/office/drawing/2014/main" id="{40876E0C-FF74-4824-A1D1-B01F345A1D5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2457" y="3068939"/>
              <a:ext cx="212428" cy="213610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Donut 2">
              <a:extLst>
                <a:ext uri="{FF2B5EF4-FFF2-40B4-BE49-F238E27FC236}">
                  <a16:creationId xmlns:a16="http://schemas.microsoft.com/office/drawing/2014/main" id="{7578352C-14DE-4AE2-A635-108417226F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4342" y="4352192"/>
              <a:ext cx="237828" cy="258555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B310E28B-5391-4FCD-9DA9-B81332AAE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4012" y="3655115"/>
              <a:ext cx="236045" cy="303941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178AD5D0-04AE-4E28-B649-91E5448FD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4495" y="2599217"/>
              <a:ext cx="212610" cy="217878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Block Arc 21">
              <a:extLst>
                <a:ext uri="{FF2B5EF4-FFF2-40B4-BE49-F238E27FC236}">
                  <a16:creationId xmlns:a16="http://schemas.microsoft.com/office/drawing/2014/main" id="{049199C3-E905-414C-920E-1FBAD9220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534329"/>
              <a:ext cx="179275" cy="245686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083F96CF-49A7-405E-AA6A-40A6FFBF4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5193" y="3010092"/>
              <a:ext cx="201972" cy="245686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3842AA11-4233-4CFF-9380-452B7E4A1C6A}"/>
                </a:ext>
              </a:extLst>
            </p:cNvPr>
            <p:cNvSpPr>
              <a:spLocks/>
            </p:cNvSpPr>
            <p:nvPr/>
          </p:nvSpPr>
          <p:spPr>
            <a:xfrm rot="10800000">
              <a:off x="3168890" y="2274975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72D62962-174D-4A7E-AA8C-E82D7970BB45}"/>
                </a:ext>
              </a:extLst>
            </p:cNvPr>
            <p:cNvSpPr>
              <a:spLocks/>
            </p:cNvSpPr>
            <p:nvPr/>
          </p:nvSpPr>
          <p:spPr>
            <a:xfrm>
              <a:off x="2178507" y="3266787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106B90B8-6EDE-4502-82D9-B4B08D4953E4}"/>
                </a:ext>
              </a:extLst>
            </p:cNvPr>
            <p:cNvSpPr>
              <a:spLocks/>
            </p:cNvSpPr>
            <p:nvPr/>
          </p:nvSpPr>
          <p:spPr>
            <a:xfrm>
              <a:off x="4308029" y="2614731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4">
              <a:extLst>
                <a:ext uri="{FF2B5EF4-FFF2-40B4-BE49-F238E27FC236}">
                  <a16:creationId xmlns:a16="http://schemas.microsoft.com/office/drawing/2014/main" id="{E9D81B3C-4185-4692-A3C6-32403A52EB9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77254" y="3944472"/>
              <a:ext cx="245686" cy="231212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976FF58-67EF-4B0E-A0C0-51EA7A962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092" y="4129804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9FD24F8D-837D-428A-A26B-3DCD2849BB04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532867" y="3755912"/>
              <a:ext cx="270657" cy="270254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Isosceles Triangle 22">
              <a:extLst>
                <a:ext uri="{FF2B5EF4-FFF2-40B4-BE49-F238E27FC236}">
                  <a16:creationId xmlns:a16="http://schemas.microsoft.com/office/drawing/2014/main" id="{8D76905C-E85A-4EB8-97FC-AC76A5A15A85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2189789" y="4237938"/>
              <a:ext cx="282586" cy="282539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3F514C46-45B2-4986-AE08-1C1D0E933C8F}"/>
                </a:ext>
              </a:extLst>
            </p:cNvPr>
            <p:cNvSpPr>
              <a:spLocks/>
            </p:cNvSpPr>
            <p:nvPr/>
          </p:nvSpPr>
          <p:spPr>
            <a:xfrm>
              <a:off x="3991822" y="333773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DE342745-88ED-4C0A-A187-95FDEDD0744B}"/>
                </a:ext>
              </a:extLst>
            </p:cNvPr>
            <p:cNvSpPr>
              <a:spLocks/>
            </p:cNvSpPr>
            <p:nvPr/>
          </p:nvSpPr>
          <p:spPr>
            <a:xfrm>
              <a:off x="1717992" y="387086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344FA416-CFB5-4CE3-BFCC-2B8FE8E0E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9656" y="2290693"/>
              <a:ext cx="290029" cy="28947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39B3B254-568E-45A4-B4C1-172A7ECDFE5C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3681245" y="3600641"/>
              <a:ext cx="289473" cy="23514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1">
              <a:extLst>
                <a:ext uri="{FF2B5EF4-FFF2-40B4-BE49-F238E27FC236}">
                  <a16:creationId xmlns:a16="http://schemas.microsoft.com/office/drawing/2014/main" id="{D5694D15-CA7B-4E30-B621-B3D52889A756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736559" y="2687577"/>
              <a:ext cx="258913" cy="312147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 Same Side Corner Rectangle 2">
              <a:extLst>
                <a:ext uri="{FF2B5EF4-FFF2-40B4-BE49-F238E27FC236}">
                  <a16:creationId xmlns:a16="http://schemas.microsoft.com/office/drawing/2014/main" id="{77AAE2B9-C104-451E-8C1F-CBCFBC63B2FE}"/>
                </a:ext>
              </a:extLst>
            </p:cNvPr>
            <p:cNvSpPr/>
            <p:nvPr/>
          </p:nvSpPr>
          <p:spPr>
            <a:xfrm rot="5400000" flipH="1">
              <a:off x="3974039" y="220984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Trapezoid 6">
              <a:extLst>
                <a:ext uri="{FF2B5EF4-FFF2-40B4-BE49-F238E27FC236}">
                  <a16:creationId xmlns:a16="http://schemas.microsoft.com/office/drawing/2014/main" id="{186E44D9-9D34-4AF5-8C7B-A8A1BEC80C42}"/>
                </a:ext>
              </a:extLst>
            </p:cNvPr>
            <p:cNvSpPr>
              <a:spLocks/>
            </p:cNvSpPr>
            <p:nvPr/>
          </p:nvSpPr>
          <p:spPr>
            <a:xfrm>
              <a:off x="2271895" y="2024672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24">
              <a:extLst>
                <a:ext uri="{FF2B5EF4-FFF2-40B4-BE49-F238E27FC236}">
                  <a16:creationId xmlns:a16="http://schemas.microsoft.com/office/drawing/2014/main" id="{19375718-EE83-4915-A1B8-D7972808E3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070" y="3431136"/>
              <a:ext cx="289473" cy="22397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45051E99-1790-4B97-9EA7-5EC67FFF4B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8314" y="2792139"/>
              <a:ext cx="171534" cy="289473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">
              <a:extLst>
                <a:ext uri="{FF2B5EF4-FFF2-40B4-BE49-F238E27FC236}">
                  <a16:creationId xmlns:a16="http://schemas.microsoft.com/office/drawing/2014/main" id="{8D303B2E-A4EF-43C3-9D89-05F735A7E618}"/>
                </a:ext>
              </a:extLst>
            </p:cNvPr>
            <p:cNvSpPr>
              <a:spLocks/>
            </p:cNvSpPr>
            <p:nvPr/>
          </p:nvSpPr>
          <p:spPr>
            <a:xfrm rot="2498363">
              <a:off x="4196157" y="377781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id="{CC4EE58E-BE1F-46FC-B41F-6BB8BD8F6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4081" y="1839423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5">
              <a:extLst>
                <a:ext uri="{FF2B5EF4-FFF2-40B4-BE49-F238E27FC236}">
                  <a16:creationId xmlns:a16="http://schemas.microsoft.com/office/drawing/2014/main" id="{054F23DB-2025-4C32-8FB8-323BC0452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784" y="1957729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Donut 21">
              <a:extLst>
                <a:ext uri="{FF2B5EF4-FFF2-40B4-BE49-F238E27FC236}">
                  <a16:creationId xmlns:a16="http://schemas.microsoft.com/office/drawing/2014/main" id="{89CAB11E-BB47-4003-AB9C-4FA1D68CB255}"/>
                </a:ext>
              </a:extLst>
            </p:cNvPr>
            <p:cNvSpPr>
              <a:spLocks/>
            </p:cNvSpPr>
            <p:nvPr/>
          </p:nvSpPr>
          <p:spPr>
            <a:xfrm>
              <a:off x="4494273" y="4269014"/>
              <a:ext cx="173923" cy="173923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4">
              <a:extLst>
                <a:ext uri="{FF2B5EF4-FFF2-40B4-BE49-F238E27FC236}">
                  <a16:creationId xmlns:a16="http://schemas.microsoft.com/office/drawing/2014/main" id="{2A77BA82-B230-4FD3-9C62-C6FFD0552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375" y="2529237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C354D92C-D073-4DEF-9230-686FF426A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0950" y="3280381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E553200E-DACA-4F93-9228-4C5B884D2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424" y="460305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Rounded Rectangle 4">
              <a:extLst>
                <a:ext uri="{FF2B5EF4-FFF2-40B4-BE49-F238E27FC236}">
                  <a16:creationId xmlns:a16="http://schemas.microsoft.com/office/drawing/2014/main" id="{19BC7DF3-2630-4E32-A636-11E897AD8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39" y="483540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6" name="Frame 75">
            <a:extLst>
              <a:ext uri="{FF2B5EF4-FFF2-40B4-BE49-F238E27FC236}">
                <a16:creationId xmlns:a16="http://schemas.microsoft.com/office/drawing/2014/main" id="{C160C314-9364-41B2-86D2-D02136181288}"/>
              </a:ext>
            </a:extLst>
          </p:cNvPr>
          <p:cNvSpPr/>
          <p:nvPr/>
        </p:nvSpPr>
        <p:spPr>
          <a:xfrm>
            <a:off x="5855677" y="3824234"/>
            <a:ext cx="5591908" cy="2295212"/>
          </a:xfrm>
          <a:prstGeom prst="frame">
            <a:avLst>
              <a:gd name="adj1" fmla="val 1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FA74025-3A0E-4900-85A8-15C0DAF7C653}"/>
              </a:ext>
            </a:extLst>
          </p:cNvPr>
          <p:cNvSpPr/>
          <p:nvPr/>
        </p:nvSpPr>
        <p:spPr>
          <a:xfrm>
            <a:off x="2175115" y="4574922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E22787E-142E-4163-99FA-B50D61DCFF75}"/>
              </a:ext>
            </a:extLst>
          </p:cNvPr>
          <p:cNvSpPr/>
          <p:nvPr/>
        </p:nvSpPr>
        <p:spPr>
          <a:xfrm>
            <a:off x="3776947" y="3906840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05F8B60-BCCF-4A27-BAA5-812E5044A6CC}"/>
              </a:ext>
            </a:extLst>
          </p:cNvPr>
          <p:cNvSpPr/>
          <p:nvPr/>
        </p:nvSpPr>
        <p:spPr>
          <a:xfrm>
            <a:off x="5378780" y="3238756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3BACB8A0-68EE-4F05-858B-4EB4E5F86C76}"/>
              </a:ext>
            </a:extLst>
          </p:cNvPr>
          <p:cNvSpPr/>
          <p:nvPr/>
        </p:nvSpPr>
        <p:spPr>
          <a:xfrm>
            <a:off x="6980613" y="2570674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42A1F95-F046-4595-AD5D-EF659F04E29F}"/>
              </a:ext>
            </a:extLst>
          </p:cNvPr>
          <p:cNvSpPr/>
          <p:nvPr/>
        </p:nvSpPr>
        <p:spPr>
          <a:xfrm>
            <a:off x="8582445" y="1902590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E6C14-B603-4814-B32F-32DAA454E05B}"/>
              </a:ext>
            </a:extLst>
          </p:cNvPr>
          <p:cNvSpPr txBox="1"/>
          <p:nvPr/>
        </p:nvSpPr>
        <p:spPr>
          <a:xfrm>
            <a:off x="1408216" y="450084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DC009-80FC-47C4-97C1-9A644D72D790}"/>
              </a:ext>
            </a:extLst>
          </p:cNvPr>
          <p:cNvSpPr txBox="1"/>
          <p:nvPr/>
        </p:nvSpPr>
        <p:spPr>
          <a:xfrm>
            <a:off x="3018805" y="384165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195A4-5965-4180-9CFC-B13D59AA6855}"/>
              </a:ext>
            </a:extLst>
          </p:cNvPr>
          <p:cNvSpPr txBox="1"/>
          <p:nvPr/>
        </p:nvSpPr>
        <p:spPr>
          <a:xfrm>
            <a:off x="4629395" y="318246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66EDC-56D0-4448-BDD4-1E9B9A345303}"/>
              </a:ext>
            </a:extLst>
          </p:cNvPr>
          <p:cNvSpPr txBox="1"/>
          <p:nvPr/>
        </p:nvSpPr>
        <p:spPr>
          <a:xfrm>
            <a:off x="6239985" y="252327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1B605-AB86-4848-BEE9-F111E236C47A}"/>
              </a:ext>
            </a:extLst>
          </p:cNvPr>
          <p:cNvSpPr txBox="1"/>
          <p:nvPr/>
        </p:nvSpPr>
        <p:spPr>
          <a:xfrm>
            <a:off x="7850574" y="186408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5A4B6-6803-4F5E-8F43-CB05E76DF403}"/>
              </a:ext>
            </a:extLst>
          </p:cNvPr>
          <p:cNvSpPr txBox="1"/>
          <p:nvPr/>
        </p:nvSpPr>
        <p:spPr>
          <a:xfrm>
            <a:off x="2259563" y="503709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2691C-41A1-45CD-842F-3EC3202DC153}"/>
              </a:ext>
            </a:extLst>
          </p:cNvPr>
          <p:cNvSpPr txBox="1"/>
          <p:nvPr/>
        </p:nvSpPr>
        <p:spPr>
          <a:xfrm>
            <a:off x="3866946" y="437077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DDB93-CBA5-4605-8812-C9E08207CF81}"/>
              </a:ext>
            </a:extLst>
          </p:cNvPr>
          <p:cNvSpPr txBox="1"/>
          <p:nvPr/>
        </p:nvSpPr>
        <p:spPr>
          <a:xfrm>
            <a:off x="5475763" y="370445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13E4A-E14B-4EBA-9CED-22937E934B53}"/>
              </a:ext>
            </a:extLst>
          </p:cNvPr>
          <p:cNvSpPr txBox="1"/>
          <p:nvPr/>
        </p:nvSpPr>
        <p:spPr>
          <a:xfrm>
            <a:off x="7077596" y="303814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BFDDA-9124-45BC-BBDA-29A86F033704}"/>
              </a:ext>
            </a:extLst>
          </p:cNvPr>
          <p:cNvSpPr txBox="1"/>
          <p:nvPr/>
        </p:nvSpPr>
        <p:spPr>
          <a:xfrm>
            <a:off x="8643545" y="237182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AF2AE1-6FEF-471D-9E59-D74C6A7AA42F}"/>
              </a:ext>
            </a:extLst>
          </p:cNvPr>
          <p:cNvGrpSpPr/>
          <p:nvPr/>
        </p:nvGrpSpPr>
        <p:grpSpPr>
          <a:xfrm>
            <a:off x="3964912" y="187734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C02ABE-F025-49A1-B02B-929260C5F008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2E2D2C-A479-4B2D-8B1C-3CB165CDEBFE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18D19F-CA92-403A-BE3D-66A5FCD66A96}"/>
              </a:ext>
            </a:extLst>
          </p:cNvPr>
          <p:cNvGrpSpPr/>
          <p:nvPr/>
        </p:nvGrpSpPr>
        <p:grpSpPr>
          <a:xfrm>
            <a:off x="773724" y="310344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7D63D5-2824-4F3C-893F-3FAAE580AD24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E5F86A-D8A1-4E55-8200-CFF78F43809B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C8F79-D57E-4D0D-AAEF-26678394B21C}"/>
              </a:ext>
            </a:extLst>
          </p:cNvPr>
          <p:cNvGrpSpPr/>
          <p:nvPr/>
        </p:nvGrpSpPr>
        <p:grpSpPr>
          <a:xfrm>
            <a:off x="3695370" y="542000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B1516D-C3FC-4EDC-95F7-E93F158913C3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77E6FB-9C96-4719-BAAD-592E3C21EC72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099C91-459B-4D5F-9D30-FAD13C251E2B}"/>
              </a:ext>
            </a:extLst>
          </p:cNvPr>
          <p:cNvGrpSpPr/>
          <p:nvPr/>
        </p:nvGrpSpPr>
        <p:grpSpPr>
          <a:xfrm>
            <a:off x="8485734" y="331890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B87E19-F0E0-4370-9FCA-A45FD1413461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DFA64D-3702-4A94-B4A4-30CACCA8D5A6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DDF344-EFD4-4EC2-8528-02F264B97F3B}"/>
              </a:ext>
            </a:extLst>
          </p:cNvPr>
          <p:cNvGrpSpPr/>
          <p:nvPr/>
        </p:nvGrpSpPr>
        <p:grpSpPr>
          <a:xfrm>
            <a:off x="6064178" y="460684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7EB8CE-BF0B-4433-A2C5-C74B6F5F4A78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A37ED5-E3DF-4B82-A14F-99BF15255D98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CD1F9-39A0-4B3D-ADB1-D243E9210575}"/>
              </a:ext>
            </a:extLst>
          </p:cNvPr>
          <p:cNvSpPr txBox="1"/>
          <p:nvPr/>
        </p:nvSpPr>
        <p:spPr>
          <a:xfrm>
            <a:off x="8801596" y="5318499"/>
            <a:ext cx="26323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0B1A3-EE52-42F2-B307-19E72CBAFDE8}"/>
              </a:ext>
            </a:extLst>
          </p:cNvPr>
          <p:cNvSpPr txBox="1"/>
          <p:nvPr/>
        </p:nvSpPr>
        <p:spPr>
          <a:xfrm>
            <a:off x="357554" y="540064"/>
            <a:ext cx="40884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AB5FE-70CE-4B8F-906F-380F8514B993}"/>
              </a:ext>
            </a:extLst>
          </p:cNvPr>
          <p:cNvSpPr txBox="1"/>
          <p:nvPr/>
        </p:nvSpPr>
        <p:spPr>
          <a:xfrm>
            <a:off x="1487777" y="578016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18E0A-D7DF-4810-BAFF-1493D42C4F31}"/>
              </a:ext>
            </a:extLst>
          </p:cNvPr>
          <p:cNvSpPr txBox="1"/>
          <p:nvPr/>
        </p:nvSpPr>
        <p:spPr>
          <a:xfrm>
            <a:off x="1487777" y="4901046"/>
            <a:ext cx="2925391" cy="837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98ECFD8-B230-45B1-B091-B5948D3A18F6}"/>
              </a:ext>
            </a:extLst>
          </p:cNvPr>
          <p:cNvSpPr/>
          <p:nvPr/>
        </p:nvSpPr>
        <p:spPr>
          <a:xfrm>
            <a:off x="5536223" y="264502"/>
            <a:ext cx="6298223" cy="6328996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036149-FC09-425E-A696-C500EDFF7AA5}"/>
              </a:ext>
            </a:extLst>
          </p:cNvPr>
          <p:cNvSpPr/>
          <p:nvPr/>
        </p:nvSpPr>
        <p:spPr>
          <a:xfrm>
            <a:off x="834755" y="2268220"/>
            <a:ext cx="3121880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Eating With A Conscience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A4511-FD44-41AC-AF82-4E26EC8E3ADE}"/>
              </a:ext>
            </a:extLst>
          </p:cNvPr>
          <p:cNvSpPr/>
          <p:nvPr/>
        </p:nvSpPr>
        <p:spPr>
          <a:xfrm>
            <a:off x="7989116" y="2268220"/>
            <a:ext cx="2461571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C9C61-11AF-488E-8185-B5A06EDAD374}"/>
              </a:ext>
            </a:extLst>
          </p:cNvPr>
          <p:cNvSpPr txBox="1"/>
          <p:nvPr/>
        </p:nvSpPr>
        <p:spPr>
          <a:xfrm>
            <a:off x="1461571" y="3094283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F4C8AD-32F7-42A7-B768-F4AACB6CDF3B}"/>
              </a:ext>
            </a:extLst>
          </p:cNvPr>
          <p:cNvSpPr txBox="1"/>
          <p:nvPr/>
        </p:nvSpPr>
        <p:spPr>
          <a:xfrm>
            <a:off x="3458570" y="3094283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6E235D-250B-41AB-AFD3-4F31ADA5F5EF}"/>
              </a:ext>
            </a:extLst>
          </p:cNvPr>
          <p:cNvSpPr txBox="1"/>
          <p:nvPr/>
        </p:nvSpPr>
        <p:spPr>
          <a:xfrm>
            <a:off x="1461571" y="3953189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408799-9037-4522-8689-C6B4B54105C7}"/>
              </a:ext>
            </a:extLst>
          </p:cNvPr>
          <p:cNvSpPr txBox="1"/>
          <p:nvPr/>
        </p:nvSpPr>
        <p:spPr>
          <a:xfrm>
            <a:off x="3458570" y="3953189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687E00-7F0F-45CB-9F6E-373FD67BC171}"/>
              </a:ext>
            </a:extLst>
          </p:cNvPr>
          <p:cNvSpPr txBox="1"/>
          <p:nvPr/>
        </p:nvSpPr>
        <p:spPr>
          <a:xfrm>
            <a:off x="1461571" y="4812094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10E134-B0CA-4A2D-BF67-65B83D1D337A}"/>
              </a:ext>
            </a:extLst>
          </p:cNvPr>
          <p:cNvSpPr txBox="1"/>
          <p:nvPr/>
        </p:nvSpPr>
        <p:spPr>
          <a:xfrm>
            <a:off x="3458570" y="4812094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9" name="Chevron 2">
            <a:extLst>
              <a:ext uri="{FF2B5EF4-FFF2-40B4-BE49-F238E27FC236}">
                <a16:creationId xmlns:a16="http://schemas.microsoft.com/office/drawing/2014/main" id="{9106DC10-A645-4838-A06C-E2314835711E}"/>
              </a:ext>
            </a:extLst>
          </p:cNvPr>
          <p:cNvSpPr/>
          <p:nvPr/>
        </p:nvSpPr>
        <p:spPr>
          <a:xfrm rot="5400000">
            <a:off x="7997301" y="3010147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Chevron 2">
            <a:extLst>
              <a:ext uri="{FF2B5EF4-FFF2-40B4-BE49-F238E27FC236}">
                <a16:creationId xmlns:a16="http://schemas.microsoft.com/office/drawing/2014/main" id="{27AE787A-4FB2-4B2E-827A-9BB827A45058}"/>
              </a:ext>
            </a:extLst>
          </p:cNvPr>
          <p:cNvSpPr/>
          <p:nvPr/>
        </p:nvSpPr>
        <p:spPr>
          <a:xfrm rot="5400000">
            <a:off x="7997301" y="3886741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Chevron 2">
            <a:extLst>
              <a:ext uri="{FF2B5EF4-FFF2-40B4-BE49-F238E27FC236}">
                <a16:creationId xmlns:a16="http://schemas.microsoft.com/office/drawing/2014/main" id="{BFC64B85-4687-438A-A942-92D0E0DD5327}"/>
              </a:ext>
            </a:extLst>
          </p:cNvPr>
          <p:cNvSpPr/>
          <p:nvPr/>
        </p:nvSpPr>
        <p:spPr>
          <a:xfrm rot="5400000">
            <a:off x="7997300" y="4763335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Chevron 2">
            <a:extLst>
              <a:ext uri="{FF2B5EF4-FFF2-40B4-BE49-F238E27FC236}">
                <a16:creationId xmlns:a16="http://schemas.microsoft.com/office/drawing/2014/main" id="{2EF58AD7-7196-4625-BFE2-E8B2EFF68466}"/>
              </a:ext>
            </a:extLst>
          </p:cNvPr>
          <p:cNvSpPr/>
          <p:nvPr/>
        </p:nvSpPr>
        <p:spPr>
          <a:xfrm rot="5400000">
            <a:off x="7997300" y="5639930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9C08A1-BF5C-47CB-A956-B5828F39C2EC}"/>
              </a:ext>
            </a:extLst>
          </p:cNvPr>
          <p:cNvGrpSpPr/>
          <p:nvPr/>
        </p:nvGrpSpPr>
        <p:grpSpPr>
          <a:xfrm>
            <a:off x="8516734" y="2972928"/>
            <a:ext cx="2967698" cy="723621"/>
            <a:chOff x="1985513" y="4307149"/>
            <a:chExt cx="2380861" cy="72362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7C85B3-A0EB-4558-92BE-C6885C3A8701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6D29E9-49C4-4088-8792-E3D4D19D2B9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BBA69A-E142-4826-A4A0-327FA2ABCCC6}"/>
              </a:ext>
            </a:extLst>
          </p:cNvPr>
          <p:cNvGrpSpPr/>
          <p:nvPr/>
        </p:nvGrpSpPr>
        <p:grpSpPr>
          <a:xfrm>
            <a:off x="8516734" y="3849522"/>
            <a:ext cx="2967698" cy="723621"/>
            <a:chOff x="1985513" y="4307149"/>
            <a:chExt cx="2380861" cy="723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192240-63D7-47CF-9BDC-3C75B94BC0D4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D3A1EC-44B2-46C7-8D83-48A35C0F56B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81EF52-5FF7-47F2-87C3-D4F89A0D1483}"/>
              </a:ext>
            </a:extLst>
          </p:cNvPr>
          <p:cNvGrpSpPr/>
          <p:nvPr/>
        </p:nvGrpSpPr>
        <p:grpSpPr>
          <a:xfrm>
            <a:off x="8516734" y="4726116"/>
            <a:ext cx="2967698" cy="723621"/>
            <a:chOff x="1985513" y="4307149"/>
            <a:chExt cx="2380861" cy="7236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8E6BC3-3294-48EA-B726-B74AAA74EDC9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C004CD-162A-4496-8BBF-4C69AF931B9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A289C0-FB2A-4A73-B4AC-B41EBF9A16F5}"/>
              </a:ext>
            </a:extLst>
          </p:cNvPr>
          <p:cNvGrpSpPr/>
          <p:nvPr/>
        </p:nvGrpSpPr>
        <p:grpSpPr>
          <a:xfrm>
            <a:off x="8516734" y="5602711"/>
            <a:ext cx="2967698" cy="723621"/>
            <a:chOff x="1985513" y="4307149"/>
            <a:chExt cx="2380861" cy="72362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F08359-DD3E-4DE3-81AF-128D4B8A27D1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5F83647-0B8B-4B8C-8377-8C3E79517C5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9B7FD0-B5F0-4B5C-B61B-D7E661BD354A}"/>
              </a:ext>
            </a:extLst>
          </p:cNvPr>
          <p:cNvSpPr txBox="1"/>
          <p:nvPr/>
        </p:nvSpPr>
        <p:spPr>
          <a:xfrm>
            <a:off x="1457757" y="5665210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67B988-F5E2-4C2E-A393-460AE8CC80DE}"/>
              </a:ext>
            </a:extLst>
          </p:cNvPr>
          <p:cNvSpPr txBox="1"/>
          <p:nvPr/>
        </p:nvSpPr>
        <p:spPr>
          <a:xfrm>
            <a:off x="3458570" y="5665210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905AD49-4885-4D02-A20E-524D7BE9EA41}"/>
              </a:ext>
            </a:extLst>
          </p:cNvPr>
          <p:cNvGrpSpPr>
            <a:grpSpLocks noChangeAspect="1"/>
          </p:cNvGrpSpPr>
          <p:nvPr/>
        </p:nvGrpSpPr>
        <p:grpSpPr>
          <a:xfrm>
            <a:off x="5302918" y="937393"/>
            <a:ext cx="1586164" cy="5516614"/>
            <a:chOff x="1755471" y="2057490"/>
            <a:chExt cx="1035089" cy="3600000"/>
          </a:xfrm>
        </p:grpSpPr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AD957777-AACC-4031-AB2D-234A0D4B92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F378DE8B-21BE-459C-A4AB-B58523E37C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B7F2333D-A992-43E2-8C3C-46C62C1B06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301C9790-97E5-4955-94EB-9809AAE6E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6C5B4785-866F-4996-ACFF-25A589F21A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30ACCA1D-21BC-4B74-B6A3-A4C0B76E66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63E54DB-D4AA-4090-81B7-82A94B2EB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D26BB6A5-47B1-46B9-8450-B47D915360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EF568E3E-AE50-49B3-8A2D-B7D22BDBCB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1E3DC536-B2AB-474B-8260-819ED9D67D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6B40E6B-2BCC-467D-9914-6E4DCDDE7BEB}"/>
              </a:ext>
            </a:extLst>
          </p:cNvPr>
          <p:cNvSpPr txBox="1"/>
          <p:nvPr/>
        </p:nvSpPr>
        <p:spPr>
          <a:xfrm>
            <a:off x="623630" y="359022"/>
            <a:ext cx="38308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  <a:endParaRPr lang="en-US" altLang="ko-KR" sz="5400" b="1" dirty="0">
              <a:solidFill>
                <a:schemeClr val="accent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507F23-9565-4D4A-9954-F173B3122794}"/>
              </a:ext>
            </a:extLst>
          </p:cNvPr>
          <p:cNvSpPr txBox="1"/>
          <p:nvPr/>
        </p:nvSpPr>
        <p:spPr>
          <a:xfrm>
            <a:off x="1164656" y="1195936"/>
            <a:ext cx="37760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7" name="Isosceles Triangle 51">
            <a:extLst>
              <a:ext uri="{FF2B5EF4-FFF2-40B4-BE49-F238E27FC236}">
                <a16:creationId xmlns:a16="http://schemas.microsoft.com/office/drawing/2014/main" id="{EE8A63D8-A9B9-43F4-BA12-166EA1785844}"/>
              </a:ext>
            </a:extLst>
          </p:cNvPr>
          <p:cNvSpPr/>
          <p:nvPr/>
        </p:nvSpPr>
        <p:spPr>
          <a:xfrm>
            <a:off x="893662" y="3208873"/>
            <a:ext cx="446870" cy="32769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872A3BE2-4238-4C12-AB70-99B8BA2023FA}"/>
              </a:ext>
            </a:extLst>
          </p:cNvPr>
          <p:cNvSpPr/>
          <p:nvPr/>
        </p:nvSpPr>
        <p:spPr>
          <a:xfrm>
            <a:off x="2975956" y="4018799"/>
            <a:ext cx="317905" cy="42071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Trapezoid 13">
            <a:extLst>
              <a:ext uri="{FF2B5EF4-FFF2-40B4-BE49-F238E27FC236}">
                <a16:creationId xmlns:a16="http://schemas.microsoft.com/office/drawing/2014/main" id="{ECAC4D65-7E9C-4FA8-BBF1-0228C6678425}"/>
              </a:ext>
            </a:extLst>
          </p:cNvPr>
          <p:cNvSpPr/>
          <p:nvPr/>
        </p:nvSpPr>
        <p:spPr>
          <a:xfrm>
            <a:off x="2908613" y="4932116"/>
            <a:ext cx="452590" cy="38269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F42189D5-306D-4FB9-8C89-1F1127987C5F}"/>
              </a:ext>
            </a:extLst>
          </p:cNvPr>
          <p:cNvSpPr/>
          <p:nvPr/>
        </p:nvSpPr>
        <p:spPr>
          <a:xfrm rot="2700000">
            <a:off x="984782" y="5655949"/>
            <a:ext cx="332615" cy="59631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ectangle 9">
            <a:extLst>
              <a:ext uri="{FF2B5EF4-FFF2-40B4-BE49-F238E27FC236}">
                <a16:creationId xmlns:a16="http://schemas.microsoft.com/office/drawing/2014/main" id="{5B8A8721-116C-47F1-9DC5-785AC68DBDC7}"/>
              </a:ext>
            </a:extLst>
          </p:cNvPr>
          <p:cNvSpPr/>
          <p:nvPr/>
        </p:nvSpPr>
        <p:spPr>
          <a:xfrm>
            <a:off x="2909685" y="5730435"/>
            <a:ext cx="450447" cy="42165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634E1F75-E141-4906-9433-6021763111C5}"/>
              </a:ext>
            </a:extLst>
          </p:cNvPr>
          <p:cNvSpPr/>
          <p:nvPr/>
        </p:nvSpPr>
        <p:spPr>
          <a:xfrm flipH="1">
            <a:off x="2919381" y="3208873"/>
            <a:ext cx="431055" cy="35559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C292EA5C-1575-4627-A2BA-17B459D054A9}"/>
              </a:ext>
            </a:extLst>
          </p:cNvPr>
          <p:cNvSpPr/>
          <p:nvPr/>
        </p:nvSpPr>
        <p:spPr>
          <a:xfrm rot="18805991">
            <a:off x="866528" y="4021252"/>
            <a:ext cx="471382" cy="46646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0E5E45B5-3B4D-480C-B97D-B885BEDDDBA7}"/>
              </a:ext>
            </a:extLst>
          </p:cNvPr>
          <p:cNvSpPr/>
          <p:nvPr/>
        </p:nvSpPr>
        <p:spPr>
          <a:xfrm>
            <a:off x="875357" y="4843868"/>
            <a:ext cx="465175" cy="467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1FAA00-457B-4B84-9550-48D670942D30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F196ED60-79BA-4094-970D-1DE2F38A651A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0E502EDD-2E1B-4534-9387-1147F67ED465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BF8AA8-C6C0-4C38-AEA8-96F61BE2527C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A10E9F-943A-4479-9FF1-D99A4607191C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10B62ACD-4DE6-4170-B59A-1EE9C3A908DF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69B1F1-CE0B-4675-BC94-6B7A2D820508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6EE10-2B9C-42E5-AFAE-897EA778348D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E866F2B1-E1CD-4C2E-A062-FFBE2173B946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CDF04-8A1C-4346-AC68-55CC6BC538EE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77C7AB-004A-4E38-902B-A2AAB12662AA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BD4FF2EE-8247-4D76-9CC5-131B18BA1607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65EFB482-BF58-4FDC-80B5-2D270C75A71F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1B403C-6B89-44C5-BEE8-FB8B34A7134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661DCD-8D68-4CBF-B4DD-FF1E100DDA22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27C264-03ED-4EAE-A5F7-0C85B92A55F6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340364F6-C118-44F6-BDD5-E2CCE68C0FC0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0BB03289-122A-4A02-93B0-A87C800217BE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BF2735-E44E-4302-B07C-E822F8138A5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066F5A-9533-4A37-9C57-2A4117328AA9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8F3021CF-58C5-41C1-9F85-E5B676DCE579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81732F73-EB1E-49FE-96C5-442FF8DE6D79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DC67E3-7200-4316-B56A-C62E62046FA4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23710-A5CE-44A9-A308-7C5096D0341E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459049-8F6C-4063-A998-0FB434F7D263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61335A-EE7F-482E-B341-590D1BB4DB37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9EEE49C9-C6F5-4C32-8DCA-0E535450E7A2}"/>
              </a:ext>
            </a:extLst>
          </p:cNvPr>
          <p:cNvSpPr/>
          <p:nvPr/>
        </p:nvSpPr>
        <p:spPr>
          <a:xfrm rot="16200000">
            <a:off x="5819382" y="2450795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47FAD0C-E410-4FC8-A373-6EEBA8229B68}"/>
              </a:ext>
            </a:extLst>
          </p:cNvPr>
          <p:cNvSpPr/>
          <p:nvPr/>
        </p:nvSpPr>
        <p:spPr>
          <a:xfrm>
            <a:off x="1964509" y="477953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185D17AB-E7CB-4093-BCD6-4751F6F93C59}"/>
              </a:ext>
            </a:extLst>
          </p:cNvPr>
          <p:cNvSpPr/>
          <p:nvPr/>
        </p:nvSpPr>
        <p:spPr>
          <a:xfrm flipH="1">
            <a:off x="5913020" y="480986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2826B055-0DAD-4E89-8D96-4A6CBECB25E6}"/>
              </a:ext>
            </a:extLst>
          </p:cNvPr>
          <p:cNvSpPr/>
          <p:nvPr/>
        </p:nvSpPr>
        <p:spPr>
          <a:xfrm>
            <a:off x="9951560" y="480976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49268-1E34-476A-AE97-13B5FBEED9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2333BE-C1AA-4992-9C62-5413A3E1C85F}"/>
              </a:ext>
            </a:extLst>
          </p:cNvPr>
          <p:cNvSpPr/>
          <p:nvPr/>
        </p:nvSpPr>
        <p:spPr>
          <a:xfrm>
            <a:off x="6096000" y="413238"/>
            <a:ext cx="5404338" cy="6031524"/>
          </a:xfrm>
          <a:custGeom>
            <a:avLst/>
            <a:gdLst>
              <a:gd name="connsiteX0" fmla="*/ 40585 w 5644662"/>
              <a:gd name="connsiteY0" fmla="*/ 3198772 h 6031524"/>
              <a:gd name="connsiteX1" fmla="*/ 40585 w 5644662"/>
              <a:gd name="connsiteY1" fmla="*/ 3209583 h 6031524"/>
              <a:gd name="connsiteX2" fmla="*/ 38665 w 5644662"/>
              <a:gd name="connsiteY2" fmla="*/ 3210649 h 6031524"/>
              <a:gd name="connsiteX3" fmla="*/ 18871 w 5644662"/>
              <a:gd name="connsiteY3" fmla="*/ 3220581 h 6031524"/>
              <a:gd name="connsiteX4" fmla="*/ 33549 w 5644662"/>
              <a:gd name="connsiteY4" fmla="*/ 3210511 h 6031524"/>
              <a:gd name="connsiteX5" fmla="*/ 40585 w 5644662"/>
              <a:gd name="connsiteY5" fmla="*/ 3159878 h 6031524"/>
              <a:gd name="connsiteX6" fmla="*/ 40585 w 5644662"/>
              <a:gd name="connsiteY6" fmla="*/ 3192086 h 6031524"/>
              <a:gd name="connsiteX7" fmla="*/ 2092 w 5644662"/>
              <a:gd name="connsiteY7" fmla="*/ 3192905 h 6031524"/>
              <a:gd name="connsiteX8" fmla="*/ 0 w 5644662"/>
              <a:gd name="connsiteY8" fmla="*/ 3193341 h 6031524"/>
              <a:gd name="connsiteX9" fmla="*/ 0 w 5644662"/>
              <a:gd name="connsiteY9" fmla="*/ 3177838 h 6031524"/>
              <a:gd name="connsiteX10" fmla="*/ 18975 w 5644662"/>
              <a:gd name="connsiteY10" fmla="*/ 3169463 h 6031524"/>
              <a:gd name="connsiteX11" fmla="*/ 40585 w 5644662"/>
              <a:gd name="connsiteY11" fmla="*/ 2747454 h 6031524"/>
              <a:gd name="connsiteX12" fmla="*/ 40585 w 5644662"/>
              <a:gd name="connsiteY12" fmla="*/ 2761393 h 6031524"/>
              <a:gd name="connsiteX13" fmla="*/ 0 w 5644662"/>
              <a:gd name="connsiteY13" fmla="*/ 2777093 h 6031524"/>
              <a:gd name="connsiteX14" fmla="*/ 0 w 5644662"/>
              <a:gd name="connsiteY14" fmla="*/ 2759189 h 6031524"/>
              <a:gd name="connsiteX15" fmla="*/ 0 w 5644662"/>
              <a:gd name="connsiteY15" fmla="*/ 0 h 6031524"/>
              <a:gd name="connsiteX16" fmla="*/ 5644662 w 5644662"/>
              <a:gd name="connsiteY16" fmla="*/ 0 h 6031524"/>
              <a:gd name="connsiteX17" fmla="*/ 5644662 w 5644662"/>
              <a:gd name="connsiteY17" fmla="*/ 6031524 h 6031524"/>
              <a:gd name="connsiteX18" fmla="*/ 0 w 5644662"/>
              <a:gd name="connsiteY18" fmla="*/ 6031524 h 6031524"/>
              <a:gd name="connsiteX19" fmla="*/ 0 w 5644662"/>
              <a:gd name="connsiteY19" fmla="*/ 3317815 h 6031524"/>
              <a:gd name="connsiteX20" fmla="*/ 40585 w 5644662"/>
              <a:gd name="connsiteY20" fmla="*/ 3304786 h 6031524"/>
              <a:gd name="connsiteX21" fmla="*/ 40585 w 5644662"/>
              <a:gd name="connsiteY21" fmla="*/ 5990939 h 6031524"/>
              <a:gd name="connsiteX22" fmla="*/ 5604077 w 5644662"/>
              <a:gd name="connsiteY22" fmla="*/ 5990939 h 6031524"/>
              <a:gd name="connsiteX23" fmla="*/ 5604077 w 5644662"/>
              <a:gd name="connsiteY23" fmla="*/ 40585 h 6031524"/>
              <a:gd name="connsiteX24" fmla="*/ 40585 w 5644662"/>
              <a:gd name="connsiteY24" fmla="*/ 40585 h 6031524"/>
              <a:gd name="connsiteX25" fmla="*/ 40585 w 5644662"/>
              <a:gd name="connsiteY25" fmla="*/ 134556 h 6031524"/>
              <a:gd name="connsiteX26" fmla="*/ 3193 w 5644662"/>
              <a:gd name="connsiteY26" fmla="*/ 136610 h 6031524"/>
              <a:gd name="connsiteX27" fmla="*/ 0 w 5644662"/>
              <a:gd name="connsiteY27" fmla="*/ 136865 h 60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44662" h="6031524">
                <a:moveTo>
                  <a:pt x="40585" y="3198772"/>
                </a:moveTo>
                <a:lnTo>
                  <a:pt x="40585" y="3209583"/>
                </a:lnTo>
                <a:lnTo>
                  <a:pt x="38665" y="3210649"/>
                </a:lnTo>
                <a:cubicBezTo>
                  <a:pt x="27946" y="3216487"/>
                  <a:pt x="20276" y="3220456"/>
                  <a:pt x="18871" y="3220581"/>
                </a:cubicBezTo>
                <a:cubicBezTo>
                  <a:pt x="24361" y="3218631"/>
                  <a:pt x="29253" y="3215275"/>
                  <a:pt x="33549" y="3210511"/>
                </a:cubicBezTo>
                <a:close/>
                <a:moveTo>
                  <a:pt x="40585" y="3159878"/>
                </a:moveTo>
                <a:lnTo>
                  <a:pt x="40585" y="3192086"/>
                </a:lnTo>
                <a:lnTo>
                  <a:pt x="2092" y="3192905"/>
                </a:lnTo>
                <a:lnTo>
                  <a:pt x="0" y="3193341"/>
                </a:lnTo>
                <a:lnTo>
                  <a:pt x="0" y="3177838"/>
                </a:lnTo>
                <a:lnTo>
                  <a:pt x="18975" y="3169463"/>
                </a:lnTo>
                <a:close/>
                <a:moveTo>
                  <a:pt x="40585" y="2747454"/>
                </a:moveTo>
                <a:lnTo>
                  <a:pt x="40585" y="2761393"/>
                </a:lnTo>
                <a:lnTo>
                  <a:pt x="0" y="2777093"/>
                </a:lnTo>
                <a:lnTo>
                  <a:pt x="0" y="2759189"/>
                </a:lnTo>
                <a:close/>
                <a:moveTo>
                  <a:pt x="0" y="0"/>
                </a:moveTo>
                <a:lnTo>
                  <a:pt x="5644662" y="0"/>
                </a:lnTo>
                <a:lnTo>
                  <a:pt x="5644662" y="6031524"/>
                </a:lnTo>
                <a:lnTo>
                  <a:pt x="0" y="6031524"/>
                </a:lnTo>
                <a:lnTo>
                  <a:pt x="0" y="3317815"/>
                </a:lnTo>
                <a:lnTo>
                  <a:pt x="40585" y="3304786"/>
                </a:lnTo>
                <a:lnTo>
                  <a:pt x="40585" y="5990939"/>
                </a:lnTo>
                <a:lnTo>
                  <a:pt x="5604077" y="5990939"/>
                </a:lnTo>
                <a:lnTo>
                  <a:pt x="5604077" y="40585"/>
                </a:lnTo>
                <a:lnTo>
                  <a:pt x="40585" y="40585"/>
                </a:lnTo>
                <a:lnTo>
                  <a:pt x="40585" y="134556"/>
                </a:lnTo>
                <a:lnTo>
                  <a:pt x="3193" y="136610"/>
                </a:lnTo>
                <a:lnTo>
                  <a:pt x="0" y="1368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20C970-4E6B-452C-AAA7-9B5E8ED4B110}"/>
              </a:ext>
            </a:extLst>
          </p:cNvPr>
          <p:cNvGrpSpPr/>
          <p:nvPr/>
        </p:nvGrpSpPr>
        <p:grpSpPr>
          <a:xfrm>
            <a:off x="691662" y="5543818"/>
            <a:ext cx="1645920" cy="770854"/>
            <a:chOff x="741261" y="5746041"/>
            <a:chExt cx="1645920" cy="7708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09FC28-9E2C-43B1-B200-34123ED83EF1}"/>
                </a:ext>
              </a:extLst>
            </p:cNvPr>
            <p:cNvSpPr txBox="1"/>
            <p:nvPr/>
          </p:nvSpPr>
          <p:spPr>
            <a:xfrm>
              <a:off x="741261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34FE10-5820-4ED6-9C80-56032F001B85}"/>
                </a:ext>
              </a:extLst>
            </p:cNvPr>
            <p:cNvSpPr/>
            <p:nvPr/>
          </p:nvSpPr>
          <p:spPr>
            <a:xfrm>
              <a:off x="1071138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E832F0-DEE5-4AE0-8D58-6D627908F399}"/>
              </a:ext>
            </a:extLst>
          </p:cNvPr>
          <p:cNvGrpSpPr/>
          <p:nvPr/>
        </p:nvGrpSpPr>
        <p:grpSpPr>
          <a:xfrm>
            <a:off x="2360755" y="5543818"/>
            <a:ext cx="1645920" cy="770854"/>
            <a:chOff x="3173827" y="5746041"/>
            <a:chExt cx="1645920" cy="7708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7664E3-A713-4388-9256-930BCFBAC298}"/>
                </a:ext>
              </a:extLst>
            </p:cNvPr>
            <p:cNvSpPr txBox="1"/>
            <p:nvPr/>
          </p:nvSpPr>
          <p:spPr>
            <a:xfrm>
              <a:off x="3173827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C4102E-6834-49A3-B5D8-9A797B921EEA}"/>
                </a:ext>
              </a:extLst>
            </p:cNvPr>
            <p:cNvSpPr/>
            <p:nvPr/>
          </p:nvSpPr>
          <p:spPr>
            <a:xfrm>
              <a:off x="3503703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14CEF7-6620-48D5-98F5-05BCC1F3EB98}"/>
              </a:ext>
            </a:extLst>
          </p:cNvPr>
          <p:cNvGrpSpPr/>
          <p:nvPr/>
        </p:nvGrpSpPr>
        <p:grpSpPr>
          <a:xfrm>
            <a:off x="4029849" y="5543818"/>
            <a:ext cx="1645920" cy="770854"/>
            <a:chOff x="5606392" y="5746041"/>
            <a:chExt cx="1645920" cy="7708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6AD066-1083-4565-8E52-DDFB4AA633F4}"/>
                </a:ext>
              </a:extLst>
            </p:cNvPr>
            <p:cNvSpPr txBox="1"/>
            <p:nvPr/>
          </p:nvSpPr>
          <p:spPr>
            <a:xfrm>
              <a:off x="5606392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203573-4AAD-4450-9CDA-2F061DDB320D}"/>
                </a:ext>
              </a:extLst>
            </p:cNvPr>
            <p:cNvSpPr/>
            <p:nvPr/>
          </p:nvSpPr>
          <p:spPr>
            <a:xfrm>
              <a:off x="6036456" y="5746041"/>
              <a:ext cx="785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1704DA2-D6D1-484B-B275-515AEEE76501}"/>
              </a:ext>
            </a:extLst>
          </p:cNvPr>
          <p:cNvSpPr txBox="1"/>
          <p:nvPr/>
        </p:nvSpPr>
        <p:spPr>
          <a:xfrm>
            <a:off x="582548" y="4361766"/>
            <a:ext cx="509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E58382-1079-43E8-8E8C-A5137AD41FEE}"/>
              </a:ext>
            </a:extLst>
          </p:cNvPr>
          <p:cNvSpPr txBox="1"/>
          <p:nvPr/>
        </p:nvSpPr>
        <p:spPr>
          <a:xfrm>
            <a:off x="582548" y="4931695"/>
            <a:ext cx="50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BB08D-DF86-4C3E-B669-983D46A301A5}"/>
              </a:ext>
            </a:extLst>
          </p:cNvPr>
          <p:cNvSpPr txBox="1"/>
          <p:nvPr/>
        </p:nvSpPr>
        <p:spPr>
          <a:xfrm>
            <a:off x="7602021" y="331532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8A68BC-A78A-42C0-A447-28FE5F280B88}"/>
              </a:ext>
            </a:extLst>
          </p:cNvPr>
          <p:cNvSpPr txBox="1"/>
          <p:nvPr/>
        </p:nvSpPr>
        <p:spPr>
          <a:xfrm>
            <a:off x="7602022" y="5763130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95AC-F796-4E2B-A223-5C9E81987621}"/>
              </a:ext>
            </a:extLst>
          </p:cNvPr>
          <p:cNvSpPr txBox="1"/>
          <p:nvPr/>
        </p:nvSpPr>
        <p:spPr>
          <a:xfrm>
            <a:off x="7602021" y="5002308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41863DE9-981B-4704-ADA3-61E7C7C6D029}"/>
              </a:ext>
            </a:extLst>
          </p:cNvPr>
          <p:cNvGrpSpPr/>
          <p:nvPr/>
        </p:nvGrpSpPr>
        <p:grpSpPr>
          <a:xfrm>
            <a:off x="4406922" y="1835576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5967D2-498A-44AD-BA96-EF390069334B}"/>
              </a:ext>
            </a:extLst>
          </p:cNvPr>
          <p:cNvSpPr txBox="1"/>
          <p:nvPr/>
        </p:nvSpPr>
        <p:spPr>
          <a:xfrm rot="1898085">
            <a:off x="4596952" y="2872985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249FF-DD77-4EA2-A354-CD869A46BD01}"/>
              </a:ext>
            </a:extLst>
          </p:cNvPr>
          <p:cNvSpPr txBox="1"/>
          <p:nvPr/>
        </p:nvSpPr>
        <p:spPr>
          <a:xfrm rot="19719727">
            <a:off x="6550168" y="3121408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F472B-3391-45FA-BD50-52834F97C16F}"/>
              </a:ext>
            </a:extLst>
          </p:cNvPr>
          <p:cNvSpPr txBox="1"/>
          <p:nvPr/>
        </p:nvSpPr>
        <p:spPr>
          <a:xfrm>
            <a:off x="5494230" y="434631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C2CD44DC-9550-4D68-BD83-821158BBCAEF}"/>
              </a:ext>
            </a:extLst>
          </p:cNvPr>
          <p:cNvGrpSpPr/>
          <p:nvPr/>
        </p:nvGrpSpPr>
        <p:grpSpPr>
          <a:xfrm>
            <a:off x="7547904" y="2159176"/>
            <a:ext cx="3744000" cy="1107995"/>
            <a:chOff x="7637355" y="2159174"/>
            <a:chExt cx="3744000" cy="1107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1CDB79-91EC-4400-993A-C0F8993FB9F4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7ECD12-127F-417D-BB14-0488F24023D9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0A5808-D4A1-4317-ABF8-5F72D3079E82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id="{3934154E-9B64-4FDB-A33C-A3A23971B762}"/>
              </a:ext>
            </a:extLst>
          </p:cNvPr>
          <p:cNvGrpSpPr/>
          <p:nvPr/>
        </p:nvGrpSpPr>
        <p:grpSpPr>
          <a:xfrm>
            <a:off x="890962" y="2144780"/>
            <a:ext cx="3744000" cy="1107995"/>
            <a:chOff x="890962" y="2144778"/>
            <a:chExt cx="3744000" cy="1107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90F5D5-B672-41A9-9C7F-372C9713607E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9C736C-13F1-4242-A5DD-5445C6B2CB1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0E0EB4-9AD4-4F07-A620-EC773112F18E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B0542B79-60DA-4097-B019-C34FDAD67829}"/>
              </a:ext>
            </a:extLst>
          </p:cNvPr>
          <p:cNvGrpSpPr/>
          <p:nvPr/>
        </p:nvGrpSpPr>
        <p:grpSpPr>
          <a:xfrm>
            <a:off x="3756992" y="5144271"/>
            <a:ext cx="4677286" cy="923329"/>
            <a:chOff x="4636424" y="5144267"/>
            <a:chExt cx="2918420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13B2BE-F9BC-4A79-A929-C439A7E74A78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8EB43F-4E46-49AC-8FB9-AA4F33D5296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AC7132-41D8-417F-845D-9911AFCB3CA4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4E742A7B-F90F-4CEA-A99A-7CB5C0890BB4}"/>
              </a:ext>
            </a:extLst>
          </p:cNvPr>
          <p:cNvSpPr/>
          <p:nvPr/>
        </p:nvSpPr>
        <p:spPr>
          <a:xfrm rot="19800000">
            <a:off x="6673062" y="269147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D57FD5FD-3581-4020-848C-5C998ACB6DA0}"/>
              </a:ext>
            </a:extLst>
          </p:cNvPr>
          <p:cNvSpPr/>
          <p:nvPr/>
        </p:nvSpPr>
        <p:spPr>
          <a:xfrm rot="1800000">
            <a:off x="5266785" y="24772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F7DED4F3-5ED4-4C71-9E53-E9123DE7A25A}"/>
              </a:ext>
            </a:extLst>
          </p:cNvPr>
          <p:cNvSpPr>
            <a:spLocks noChangeAspect="1"/>
          </p:cNvSpPr>
          <p:nvPr/>
        </p:nvSpPr>
        <p:spPr>
          <a:xfrm>
            <a:off x="5893412" y="390566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9834D1-F624-4166-B421-3E43CA9D2B0B}"/>
              </a:ext>
            </a:extLst>
          </p:cNvPr>
          <p:cNvSpPr/>
          <p:nvPr/>
        </p:nvSpPr>
        <p:spPr>
          <a:xfrm>
            <a:off x="5252568" y="3088364"/>
            <a:ext cx="1658427" cy="16584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AFB4E-9AE0-4403-A6AE-42A5BE953115}"/>
              </a:ext>
            </a:extLst>
          </p:cNvPr>
          <p:cNvSpPr txBox="1"/>
          <p:nvPr/>
        </p:nvSpPr>
        <p:spPr>
          <a:xfrm>
            <a:off x="5648882" y="3455910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9FA802-E810-4939-81D9-2E39C94F6A25}"/>
              </a:ext>
            </a:extLst>
          </p:cNvPr>
          <p:cNvGrpSpPr/>
          <p:nvPr/>
        </p:nvGrpSpPr>
        <p:grpSpPr>
          <a:xfrm>
            <a:off x="4051337" y="1813862"/>
            <a:ext cx="4060889" cy="4207426"/>
            <a:chOff x="2355806" y="1647580"/>
            <a:chExt cx="4360380" cy="4517724"/>
          </a:xfrm>
        </p:grpSpPr>
        <p:sp>
          <p:nvSpPr>
            <p:cNvPr id="6" name="Donut 5">
              <a:extLst>
                <a:ext uri="{FF2B5EF4-FFF2-40B4-BE49-F238E27FC236}">
                  <a16:creationId xmlns:a16="http://schemas.microsoft.com/office/drawing/2014/main" id="{7947CF05-C943-432A-9C98-1D2D5363E4DB}"/>
                </a:ext>
              </a:extLst>
            </p:cNvPr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name="adj" fmla="val 24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DABC22F-EAF8-4DFB-A4F3-C12CEFFBDEA9}"/>
                </a:ext>
              </a:extLst>
            </p:cNvPr>
            <p:cNvSpPr/>
            <p:nvPr/>
          </p:nvSpPr>
          <p:spPr>
            <a:xfrm>
              <a:off x="305983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618CCA7-2238-40DD-90EF-CF540E3FBF36}"/>
                </a:ext>
              </a:extLst>
            </p:cNvPr>
            <p:cNvSpPr/>
            <p:nvPr/>
          </p:nvSpPr>
          <p:spPr>
            <a:xfrm>
              <a:off x="502010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F0F378A-48E5-4779-BB28-9A5D000A77F0}"/>
                </a:ext>
              </a:extLst>
            </p:cNvPr>
            <p:cNvSpPr/>
            <p:nvPr/>
          </p:nvSpPr>
          <p:spPr>
            <a:xfrm>
              <a:off x="305983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0C58A24-55B7-492E-BCB3-97B19C03E70C}"/>
                </a:ext>
              </a:extLst>
            </p:cNvPr>
            <p:cNvSpPr/>
            <p:nvPr/>
          </p:nvSpPr>
          <p:spPr>
            <a:xfrm>
              <a:off x="502010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7998396-880B-4C0F-A261-36A068AF84B7}"/>
                </a:ext>
              </a:extLst>
            </p:cNvPr>
            <p:cNvSpPr/>
            <p:nvPr/>
          </p:nvSpPr>
          <p:spPr>
            <a:xfrm>
              <a:off x="2355806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83A4CC0-AD5E-473A-9C17-5FA49915F222}"/>
                </a:ext>
              </a:extLst>
            </p:cNvPr>
            <p:cNvSpPr/>
            <p:nvPr/>
          </p:nvSpPr>
          <p:spPr>
            <a:xfrm>
              <a:off x="5652120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33CD43-4450-4DFB-BF64-A6B8FFF68425}"/>
              </a:ext>
            </a:extLst>
          </p:cNvPr>
          <p:cNvGrpSpPr/>
          <p:nvPr/>
        </p:nvGrpSpPr>
        <p:grpSpPr>
          <a:xfrm>
            <a:off x="7704882" y="5100985"/>
            <a:ext cx="3250335" cy="863315"/>
            <a:chOff x="993672" y="3698889"/>
            <a:chExt cx="1998939" cy="8633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4DB07D-3668-4402-B724-BF9B4C10393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764C28-677B-4079-97AF-D023145EB41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6B41F-DCF9-4925-B96A-628E90ACF345}"/>
              </a:ext>
            </a:extLst>
          </p:cNvPr>
          <p:cNvGrpSpPr/>
          <p:nvPr/>
        </p:nvGrpSpPr>
        <p:grpSpPr>
          <a:xfrm>
            <a:off x="1345223" y="5100985"/>
            <a:ext cx="3204909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40205-3BE3-44C4-8F86-31D97D642D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B49A02-19EB-4A7A-9799-F8EE083F2E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E11FE-6B91-4B3B-8ADC-4C333E7C4C96}"/>
              </a:ext>
            </a:extLst>
          </p:cNvPr>
          <p:cNvGrpSpPr/>
          <p:nvPr/>
        </p:nvGrpSpPr>
        <p:grpSpPr>
          <a:xfrm>
            <a:off x="8280946" y="3499444"/>
            <a:ext cx="3193017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6CCA74-7F69-43DC-B15E-F300FBA8ACD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6DE8A2-24CF-44C6-94B6-EDD02A8FFD3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82BB4-C381-42BA-BCE0-5A5CC3C7DFFD}"/>
              </a:ext>
            </a:extLst>
          </p:cNvPr>
          <p:cNvGrpSpPr/>
          <p:nvPr/>
        </p:nvGrpSpPr>
        <p:grpSpPr>
          <a:xfrm>
            <a:off x="1345223" y="1893233"/>
            <a:ext cx="3204909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7AFED8-7936-4D5E-B320-0170B5414FC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8CD1D3-231E-40D8-86E3-7FB8A15A958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D5944C-6D0F-4189-8195-9343FDB29F65}"/>
              </a:ext>
            </a:extLst>
          </p:cNvPr>
          <p:cNvGrpSpPr/>
          <p:nvPr/>
        </p:nvGrpSpPr>
        <p:grpSpPr>
          <a:xfrm>
            <a:off x="7704882" y="1893233"/>
            <a:ext cx="3250335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A6F2FF-40DF-4C40-B3AE-D699DD851FB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B2549F-4CDC-4A37-9355-E346D8EABAC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75D521-6F1F-4A41-ADC8-442B0F77BC0D}"/>
              </a:ext>
            </a:extLst>
          </p:cNvPr>
          <p:cNvGrpSpPr/>
          <p:nvPr/>
        </p:nvGrpSpPr>
        <p:grpSpPr>
          <a:xfrm>
            <a:off x="697656" y="3499444"/>
            <a:ext cx="3204909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46C35A-AE25-473B-8145-DD0DAED37E1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C6DBE2-236E-436A-8856-295D9A99BEB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843F163D-F97D-4D01-8E38-3656E6950B28}"/>
              </a:ext>
            </a:extLst>
          </p:cNvPr>
          <p:cNvSpPr/>
          <p:nvPr/>
        </p:nvSpPr>
        <p:spPr>
          <a:xfrm>
            <a:off x="7479608" y="381507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075D693-08D6-4B00-ACB0-9F0A98BC5CB8}"/>
              </a:ext>
            </a:extLst>
          </p:cNvPr>
          <p:cNvSpPr/>
          <p:nvPr/>
        </p:nvSpPr>
        <p:spPr>
          <a:xfrm rot="5400000">
            <a:off x="5047255" y="214833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41FDD71-C593-428A-8980-6339D344F1ED}"/>
              </a:ext>
            </a:extLst>
          </p:cNvPr>
          <p:cNvSpPr/>
          <p:nvPr/>
        </p:nvSpPr>
        <p:spPr>
          <a:xfrm>
            <a:off x="6866808" y="537260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F2074D5-2675-4802-82FB-0732DC96AB78}"/>
              </a:ext>
            </a:extLst>
          </p:cNvPr>
          <p:cNvSpPr/>
          <p:nvPr/>
        </p:nvSpPr>
        <p:spPr>
          <a:xfrm flipH="1">
            <a:off x="4374430" y="37844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CA3DFBF9-2E84-4EBB-9289-CC241D88DCB8}"/>
              </a:ext>
            </a:extLst>
          </p:cNvPr>
          <p:cNvSpPr>
            <a:spLocks noChangeAspect="1"/>
          </p:cNvSpPr>
          <p:nvPr/>
        </p:nvSpPr>
        <p:spPr>
          <a:xfrm>
            <a:off x="5012737" y="534697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68A8894E-A0C4-442E-A5D6-6878E1ABBD21}"/>
              </a:ext>
            </a:extLst>
          </p:cNvPr>
          <p:cNvSpPr/>
          <p:nvPr/>
        </p:nvSpPr>
        <p:spPr>
          <a:xfrm>
            <a:off x="6831068" y="21693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81937" y="2811464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02086" y="3625876"/>
            <a:ext cx="4777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effectLst/>
                <a:latin typeface="+mn-lt"/>
              </a:rPr>
              <a:t>Insert the Subtitle of Your Presentation</a:t>
            </a:r>
            <a:endParaRPr lang="ko-KR" altLang="en-US" sz="1800" dirty="0">
              <a:effectLst/>
              <a:latin typeface="+mn-lt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2D8ABFD-32F4-48D4-A747-54E2A7C16EFD}"/>
              </a:ext>
            </a:extLst>
          </p:cNvPr>
          <p:cNvSpPr/>
          <p:nvPr/>
        </p:nvSpPr>
        <p:spPr>
          <a:xfrm>
            <a:off x="6649914" y="2779796"/>
            <a:ext cx="5009175" cy="1417198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AD0F4-CE49-495E-B910-F90AC0558597}"/>
              </a:ext>
            </a:extLst>
          </p:cNvPr>
          <p:cNvSpPr txBox="1"/>
          <p:nvPr/>
        </p:nvSpPr>
        <p:spPr>
          <a:xfrm>
            <a:off x="6086154" y="1093196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$ 3.99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76FED-64D4-46A5-9D20-27B4C5AB4011}"/>
              </a:ext>
            </a:extLst>
          </p:cNvPr>
          <p:cNvSpPr txBox="1"/>
          <p:nvPr/>
        </p:nvSpPr>
        <p:spPr>
          <a:xfrm>
            <a:off x="10250774" y="2333925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$ 5.99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7875C-EE3C-4EC1-AF86-F2E227B82363}"/>
              </a:ext>
            </a:extLst>
          </p:cNvPr>
          <p:cNvSpPr txBox="1"/>
          <p:nvPr/>
        </p:nvSpPr>
        <p:spPr>
          <a:xfrm>
            <a:off x="6086154" y="3574654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$ 1.99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68BBE-DDA8-4A3F-A287-36CD5A72141C}"/>
              </a:ext>
            </a:extLst>
          </p:cNvPr>
          <p:cNvSpPr txBox="1"/>
          <p:nvPr/>
        </p:nvSpPr>
        <p:spPr>
          <a:xfrm>
            <a:off x="10250774" y="4815383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$ 2.99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82AE3-94C4-4A4E-A00F-5B4F56BE961F}"/>
              </a:ext>
            </a:extLst>
          </p:cNvPr>
          <p:cNvGrpSpPr/>
          <p:nvPr/>
        </p:nvGrpSpPr>
        <p:grpSpPr>
          <a:xfrm>
            <a:off x="7618616" y="1242763"/>
            <a:ext cx="3933092" cy="793957"/>
            <a:chOff x="1985513" y="4307149"/>
            <a:chExt cx="2380861" cy="793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D9420A-D9F9-4D8C-9D8A-A2A15B4C4848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F947D4-0CC1-499F-89A0-BE28EB7E374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BF0C3B-A823-4EF6-9A10-CBD0BE87B4A0}"/>
              </a:ext>
            </a:extLst>
          </p:cNvPr>
          <p:cNvGrpSpPr/>
          <p:nvPr/>
        </p:nvGrpSpPr>
        <p:grpSpPr>
          <a:xfrm>
            <a:off x="6317682" y="2485458"/>
            <a:ext cx="3933092" cy="793957"/>
            <a:chOff x="1985513" y="4307149"/>
            <a:chExt cx="2380861" cy="793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DD3A83-F4AD-4C4F-8796-4FE9EEAE3F64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7DC13E-68B5-49AA-B337-22B216C22DC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C6C350-FCE5-4C85-BA1C-A097759DA3BC}"/>
              </a:ext>
            </a:extLst>
          </p:cNvPr>
          <p:cNvGrpSpPr/>
          <p:nvPr/>
        </p:nvGrpSpPr>
        <p:grpSpPr>
          <a:xfrm>
            <a:off x="7618616" y="3728153"/>
            <a:ext cx="3933092" cy="793957"/>
            <a:chOff x="1985513" y="4307149"/>
            <a:chExt cx="2380861" cy="793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68215E-7219-48A0-A517-B26084635A4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811C9C-2550-4DC2-A253-9B14ADC7FA1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5EA5E5-D5FE-40E9-8B4A-CACC72530695}"/>
              </a:ext>
            </a:extLst>
          </p:cNvPr>
          <p:cNvGrpSpPr/>
          <p:nvPr/>
        </p:nvGrpSpPr>
        <p:grpSpPr>
          <a:xfrm>
            <a:off x="6317682" y="4970848"/>
            <a:ext cx="3933092" cy="793957"/>
            <a:chOff x="1985513" y="4307149"/>
            <a:chExt cx="2380861" cy="7939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F25A91-0E11-4A5E-8C51-BA41CBC2F73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C304D-0A21-40E3-969D-EED81B6119C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5D4B3E-62E1-4A38-813A-76DFD0208AC3}"/>
              </a:ext>
            </a:extLst>
          </p:cNvPr>
          <p:cNvSpPr txBox="1"/>
          <p:nvPr/>
        </p:nvSpPr>
        <p:spPr>
          <a:xfrm>
            <a:off x="665714" y="273316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7F76A-E968-49FC-9468-7D7C1AD1BF6B}"/>
              </a:ext>
            </a:extLst>
          </p:cNvPr>
          <p:cNvSpPr txBox="1"/>
          <p:nvPr/>
        </p:nvSpPr>
        <p:spPr>
          <a:xfrm>
            <a:off x="665714" y="1523560"/>
            <a:ext cx="41011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4FFA9-C6C4-4DEB-AB4D-FAA5E25FD8CC}"/>
              </a:ext>
            </a:extLst>
          </p:cNvPr>
          <p:cNvGrpSpPr/>
          <p:nvPr/>
        </p:nvGrpSpPr>
        <p:grpSpPr>
          <a:xfrm rot="5400000">
            <a:off x="3243407" y="-419856"/>
            <a:ext cx="497609" cy="5175712"/>
            <a:chOff x="2627784" y="1655809"/>
            <a:chExt cx="360040" cy="4046437"/>
          </a:xfrm>
          <a:solidFill>
            <a:schemeClr val="bg1">
              <a:lumMod val="75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54A8B626-AE98-4F09-93A2-57F276559750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BE06483F-1E4D-437D-982B-515220321882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066428FE-85A3-4323-BBF4-5BDFDF5AD29E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B3216D2E-41EC-4666-BF15-610011BA7D75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5E92AAE8-2E78-4CAB-95EA-2C2850B87E46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AEBA6B18-7AD5-4AA7-B160-11B2354FC081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DD6D56DE-E44E-401A-9478-5C069CAE6FA1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2B9C41EA-1587-41BB-A087-CC6EFB8893C1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9F18AB8A-684B-48B2-8BE9-D6DF84A77062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845E3995-F4CB-4E7E-ADD5-A61EFB42262B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0150501-0872-429D-9156-11D600CD659B}"/>
              </a:ext>
            </a:extLst>
          </p:cNvPr>
          <p:cNvSpPr txBox="1"/>
          <p:nvPr/>
        </p:nvSpPr>
        <p:spPr>
          <a:xfrm>
            <a:off x="904354" y="247750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272A53-65E8-4A66-A925-A0436EC63C10}"/>
              </a:ext>
            </a:extLst>
          </p:cNvPr>
          <p:cNvSpPr txBox="1"/>
          <p:nvPr/>
        </p:nvSpPr>
        <p:spPr>
          <a:xfrm>
            <a:off x="5297838" y="2415948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C23DDC-E25D-4C92-8A8A-5A0F053B00DB}"/>
              </a:ext>
            </a:extLst>
          </p:cNvPr>
          <p:cNvGrpSpPr/>
          <p:nvPr/>
        </p:nvGrpSpPr>
        <p:grpSpPr>
          <a:xfrm rot="5400000">
            <a:off x="3243407" y="679098"/>
            <a:ext cx="497609" cy="5175712"/>
            <a:chOff x="2627784" y="1655809"/>
            <a:chExt cx="360040" cy="4046437"/>
          </a:xfrm>
          <a:solidFill>
            <a:schemeClr val="accent1"/>
          </a:solidFill>
        </p:grpSpPr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56B05FD5-6E87-4263-8915-D19AD2212297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7059474F-809B-4F25-87E0-E8420C4EAD29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8D683CB2-003C-485C-9746-3CE0669BD61F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494FC39C-F67F-43D4-8A93-8E919F907AA1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D8AB847F-6DBB-466E-BE3C-2E861842E875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1F8FDC-DFB4-4F62-B088-1DDD1D04ECC5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C34C339E-AD1D-4A9D-85B2-BB2EB60D3832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79F61D98-DFD9-48DB-A067-27E767EC2720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97EA750E-E9FC-49D0-9428-3C7F3A1ADFB7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25751BC2-8FEF-40AE-BC23-D3D92EF2C6C7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CCC568-A5AB-481B-B3DB-5E1F459F93B4}"/>
              </a:ext>
            </a:extLst>
          </p:cNvPr>
          <p:cNvSpPr txBox="1"/>
          <p:nvPr/>
        </p:nvSpPr>
        <p:spPr>
          <a:xfrm>
            <a:off x="904354" y="358074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580DC0-2A69-4207-AD7A-6A47E72E8BF3}"/>
              </a:ext>
            </a:extLst>
          </p:cNvPr>
          <p:cNvSpPr txBox="1"/>
          <p:nvPr/>
        </p:nvSpPr>
        <p:spPr>
          <a:xfrm>
            <a:off x="5297838" y="3519187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AABF66-D75B-4B70-8D8B-272EBAAFFD50}"/>
              </a:ext>
            </a:extLst>
          </p:cNvPr>
          <p:cNvGrpSpPr/>
          <p:nvPr/>
        </p:nvGrpSpPr>
        <p:grpSpPr>
          <a:xfrm rot="5400000">
            <a:off x="3243407" y="1778052"/>
            <a:ext cx="497609" cy="5175712"/>
            <a:chOff x="2627784" y="1655809"/>
            <a:chExt cx="360040" cy="4046437"/>
          </a:xfrm>
          <a:solidFill>
            <a:schemeClr val="accent4"/>
          </a:solidFill>
        </p:grpSpPr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DC0D3492-0032-444C-8CB8-15558C7A0931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0929D87A-EABD-4157-B0C1-D09C6963DC61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DE1F8BFA-6024-429E-8ACB-1BEF7329DBFD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5CC34273-A899-4F59-9E16-A095D234C086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A32EC199-2A8E-48B4-94DA-E8AD025B67A3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374773FC-0CCE-4686-BF4F-46629E69EB94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1BBFCEEB-E78C-4222-BFE6-888EED9DC50F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74A96D4F-B74A-41EA-A0A8-66E7C1026D0C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9B22F1AA-CFDE-42D0-9B17-C838C83B83DC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940CDCDB-654E-471E-897E-E299236D67C9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BBCA9D7-2773-45F5-9134-EB8B49A124B1}"/>
              </a:ext>
            </a:extLst>
          </p:cNvPr>
          <p:cNvSpPr txBox="1"/>
          <p:nvPr/>
        </p:nvSpPr>
        <p:spPr>
          <a:xfrm>
            <a:off x="904354" y="468398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850C09-C2F2-411D-AD1F-6CE65F9C6E29}"/>
              </a:ext>
            </a:extLst>
          </p:cNvPr>
          <p:cNvSpPr txBox="1"/>
          <p:nvPr/>
        </p:nvSpPr>
        <p:spPr>
          <a:xfrm>
            <a:off x="5297838" y="4622426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A0545C-27B6-4273-8F5A-D3C790A392AF}"/>
              </a:ext>
            </a:extLst>
          </p:cNvPr>
          <p:cNvGrpSpPr/>
          <p:nvPr/>
        </p:nvGrpSpPr>
        <p:grpSpPr>
          <a:xfrm rot="5400000">
            <a:off x="3243407" y="2876827"/>
            <a:ext cx="497609" cy="5175712"/>
            <a:chOff x="2627784" y="1655809"/>
            <a:chExt cx="360040" cy="4046437"/>
          </a:xfrm>
          <a:solidFill>
            <a:schemeClr val="accent3"/>
          </a:solidFill>
        </p:grpSpPr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27F1FC05-CCED-4A3D-9998-B7049D8938C5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21">
              <a:extLst>
                <a:ext uri="{FF2B5EF4-FFF2-40B4-BE49-F238E27FC236}">
                  <a16:creationId xmlns:a16="http://schemas.microsoft.com/office/drawing/2014/main" id="{BF59E8AD-8D92-47E7-949F-515598BE793C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278C9319-5E73-4956-81D3-24E7A005F62C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Oval 21">
              <a:extLst>
                <a:ext uri="{FF2B5EF4-FFF2-40B4-BE49-F238E27FC236}">
                  <a16:creationId xmlns:a16="http://schemas.microsoft.com/office/drawing/2014/main" id="{DAF63678-5182-4036-AF92-2E73BFB1D85B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A5BB1473-8553-4026-AD12-2E64650319BD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642E2E02-AE8E-404A-9181-FAC6795AF8B6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FFE84CD6-9765-41C7-AF36-D223D60961FC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BCCD8691-331D-452C-92D8-E46EF45D3718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Oval 21">
              <a:extLst>
                <a:ext uri="{FF2B5EF4-FFF2-40B4-BE49-F238E27FC236}">
                  <a16:creationId xmlns:a16="http://schemas.microsoft.com/office/drawing/2014/main" id="{07D6332B-8F52-44DC-8119-5FB91A2D0A5A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EC5B995B-6D40-4478-8848-C01BD20AA796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E4FC041-5330-432C-8CFC-201467019F3E}"/>
              </a:ext>
            </a:extLst>
          </p:cNvPr>
          <p:cNvSpPr txBox="1"/>
          <p:nvPr/>
        </p:nvSpPr>
        <p:spPr>
          <a:xfrm>
            <a:off x="904354" y="578722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3E1B15-234B-46B9-9F05-F92CB8ED48EE}"/>
              </a:ext>
            </a:extLst>
          </p:cNvPr>
          <p:cNvSpPr txBox="1"/>
          <p:nvPr/>
        </p:nvSpPr>
        <p:spPr>
          <a:xfrm>
            <a:off x="5297838" y="5725665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385096-5C9E-4840-8B9E-5C79BB3BCE52}"/>
              </a:ext>
            </a:extLst>
          </p:cNvPr>
          <p:cNvGrpSpPr/>
          <p:nvPr/>
        </p:nvGrpSpPr>
        <p:grpSpPr>
          <a:xfrm>
            <a:off x="7376720" y="1732060"/>
            <a:ext cx="4001597" cy="871880"/>
            <a:chOff x="80902" y="1114177"/>
            <a:chExt cx="3303444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1F53448-8022-43D9-BE21-F0185D3D7615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4367BA-5543-4B3A-B651-04FB312CA30D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9B701B-F890-4D78-9D20-1E0CFC0C07AB}"/>
              </a:ext>
            </a:extLst>
          </p:cNvPr>
          <p:cNvGrpSpPr/>
          <p:nvPr/>
        </p:nvGrpSpPr>
        <p:grpSpPr>
          <a:xfrm>
            <a:off x="7388182" y="2830954"/>
            <a:ext cx="4001597" cy="871880"/>
            <a:chOff x="80902" y="1114177"/>
            <a:chExt cx="3303444" cy="87188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682951-65B5-415A-8C14-4B0CD0D41E32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CCAA2B-FAF1-467B-AF68-14C739F09D29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58EB50-7B5A-43E3-821D-5B98D2A48AA8}"/>
              </a:ext>
            </a:extLst>
          </p:cNvPr>
          <p:cNvGrpSpPr/>
          <p:nvPr/>
        </p:nvGrpSpPr>
        <p:grpSpPr>
          <a:xfrm>
            <a:off x="7388182" y="3929848"/>
            <a:ext cx="4001597" cy="871880"/>
            <a:chOff x="80902" y="1114177"/>
            <a:chExt cx="3303444" cy="8718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F6BE0E-4690-4FA9-A0CB-DA155B33BCA4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55B73DB-24D1-47E5-AAD8-5A406F2D87C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A6B1736-B39A-4BE9-9B8A-A60C95C5DA85}"/>
              </a:ext>
            </a:extLst>
          </p:cNvPr>
          <p:cNvGrpSpPr/>
          <p:nvPr/>
        </p:nvGrpSpPr>
        <p:grpSpPr>
          <a:xfrm>
            <a:off x="7376720" y="5028744"/>
            <a:ext cx="4001597" cy="871880"/>
            <a:chOff x="80902" y="1114177"/>
            <a:chExt cx="3303444" cy="87188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990BA63-1035-4286-BB17-819C452D5DA4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AC8B1B-18FE-4DFA-89EF-4A261B92CB6E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id="{A3CBEAE7-A76B-4E8B-8F4D-CD4F048ECB00}"/>
              </a:ext>
            </a:extLst>
          </p:cNvPr>
          <p:cNvSpPr/>
          <p:nvPr/>
        </p:nvSpPr>
        <p:spPr>
          <a:xfrm>
            <a:off x="6817209" y="3079812"/>
            <a:ext cx="399804" cy="39980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id="{44E6437F-F807-4B44-9C93-43E19908FED0}"/>
              </a:ext>
            </a:extLst>
          </p:cNvPr>
          <p:cNvSpPr/>
          <p:nvPr/>
        </p:nvSpPr>
        <p:spPr>
          <a:xfrm>
            <a:off x="6859346" y="1954643"/>
            <a:ext cx="315533" cy="41757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9D516520-5A89-4F41-B195-60F1BFEE1963}"/>
              </a:ext>
            </a:extLst>
          </p:cNvPr>
          <p:cNvSpPr/>
          <p:nvPr/>
        </p:nvSpPr>
        <p:spPr>
          <a:xfrm flipH="1">
            <a:off x="6773981" y="5312350"/>
            <a:ext cx="486263" cy="40113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11">
            <a:extLst>
              <a:ext uri="{FF2B5EF4-FFF2-40B4-BE49-F238E27FC236}">
                <a16:creationId xmlns:a16="http://schemas.microsoft.com/office/drawing/2014/main" id="{A3044203-01E7-4C53-9709-DA767189D996}"/>
              </a:ext>
            </a:extLst>
          </p:cNvPr>
          <p:cNvSpPr>
            <a:spLocks noChangeAspect="1"/>
          </p:cNvSpPr>
          <p:nvPr/>
        </p:nvSpPr>
        <p:spPr>
          <a:xfrm rot="9900000">
            <a:off x="6771301" y="4187214"/>
            <a:ext cx="491623" cy="41753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EFF5AE-A000-4937-939E-DDE239EF80EA}"/>
              </a:ext>
            </a:extLst>
          </p:cNvPr>
          <p:cNvGrpSpPr/>
          <p:nvPr/>
        </p:nvGrpSpPr>
        <p:grpSpPr>
          <a:xfrm>
            <a:off x="4230614" y="2098306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32024A6-F4AA-44AB-A1EC-174B3E3AC59D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8789D864-0045-4849-9B64-D648D96188EF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B6061FF-0786-4849-91BF-4E7CEEED52E3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80A5B3A7-6B60-43D2-976E-365BFC573AB2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89A0F62F-DD42-4906-8A25-C6059AC06E51}"/>
              </a:ext>
            </a:extLst>
          </p:cNvPr>
          <p:cNvSpPr/>
          <p:nvPr/>
        </p:nvSpPr>
        <p:spPr>
          <a:xfrm rot="8100000">
            <a:off x="5501924" y="3404640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B62EE484-BE26-4897-BE66-D6F73ADCC56C}"/>
              </a:ext>
            </a:extLst>
          </p:cNvPr>
          <p:cNvSpPr/>
          <p:nvPr/>
        </p:nvSpPr>
        <p:spPr>
          <a:xfrm>
            <a:off x="5847753" y="3650080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B2467-7E2C-4E09-A49A-1DEB282D12B8}"/>
              </a:ext>
            </a:extLst>
          </p:cNvPr>
          <p:cNvGrpSpPr/>
          <p:nvPr/>
        </p:nvGrpSpPr>
        <p:grpSpPr>
          <a:xfrm>
            <a:off x="9149152" y="1777697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675766-A087-4252-91AD-09A819CE6353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9CE8C-8723-4AC4-B084-2EC6346E2D63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87D42-0DBA-4D6E-9B50-525B2030BF8A}"/>
              </a:ext>
            </a:extLst>
          </p:cNvPr>
          <p:cNvGrpSpPr/>
          <p:nvPr/>
        </p:nvGrpSpPr>
        <p:grpSpPr>
          <a:xfrm>
            <a:off x="9149152" y="4973525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2D5F0-1A82-42FE-96E0-0731A504D12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80D0B7-7D99-421C-8B83-98E37F562F2A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276532-AD23-4B4B-BB27-E58A9CB5D9DD}"/>
              </a:ext>
            </a:extLst>
          </p:cNvPr>
          <p:cNvGrpSpPr/>
          <p:nvPr/>
        </p:nvGrpSpPr>
        <p:grpSpPr>
          <a:xfrm>
            <a:off x="897550" y="1777697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C540DC-BCD0-45D2-A4D7-EBF8F0136AB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BB0968-E6EA-4332-A8E3-CB3C81FE8B8F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513A8-0E4C-4F38-905F-D8600018CDB7}"/>
              </a:ext>
            </a:extLst>
          </p:cNvPr>
          <p:cNvGrpSpPr/>
          <p:nvPr/>
        </p:nvGrpSpPr>
        <p:grpSpPr>
          <a:xfrm>
            <a:off x="897552" y="4973525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7B65F9-9F88-44C6-845B-D343018720E6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29DB86-5075-4821-B783-B32DB8D081EC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33F1893-C7AD-4120-B8F7-E57D9B70578B}"/>
              </a:ext>
            </a:extLst>
          </p:cNvPr>
          <p:cNvSpPr txBox="1"/>
          <p:nvPr/>
        </p:nvSpPr>
        <p:spPr>
          <a:xfrm>
            <a:off x="8022398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176B67-0359-4EC9-9E9C-4C92B0A9DFA8}"/>
              </a:ext>
            </a:extLst>
          </p:cNvPr>
          <p:cNvSpPr txBox="1"/>
          <p:nvPr/>
        </p:nvSpPr>
        <p:spPr>
          <a:xfrm>
            <a:off x="8022398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9438C-05CE-4F47-AE5B-B0A86A4AC071}"/>
              </a:ext>
            </a:extLst>
          </p:cNvPr>
          <p:cNvSpPr txBox="1"/>
          <p:nvPr/>
        </p:nvSpPr>
        <p:spPr>
          <a:xfrm>
            <a:off x="3181545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6F2E1-0FAC-44D9-872A-E9D684D266B8}"/>
              </a:ext>
            </a:extLst>
          </p:cNvPr>
          <p:cNvSpPr txBox="1"/>
          <p:nvPr/>
        </p:nvSpPr>
        <p:spPr>
          <a:xfrm>
            <a:off x="3181545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38E72DE9-02A6-457D-AB2C-20C47DF139E9}"/>
              </a:ext>
            </a:extLst>
          </p:cNvPr>
          <p:cNvSpPr/>
          <p:nvPr/>
        </p:nvSpPr>
        <p:spPr>
          <a:xfrm>
            <a:off x="7159310" y="4211887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93AA5AEE-C729-42CF-920E-91830C5D2ADA}"/>
              </a:ext>
            </a:extLst>
          </p:cNvPr>
          <p:cNvSpPr/>
          <p:nvPr/>
        </p:nvSpPr>
        <p:spPr>
          <a:xfrm>
            <a:off x="6690338" y="2678712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969DD92-6A5C-49CD-B2C3-D44A0C088F67}"/>
              </a:ext>
            </a:extLst>
          </p:cNvPr>
          <p:cNvSpPr/>
          <p:nvPr/>
        </p:nvSpPr>
        <p:spPr>
          <a:xfrm>
            <a:off x="4668465" y="4261967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84F935E-B835-4A62-8C1E-9E90BB6C9463}"/>
              </a:ext>
            </a:extLst>
          </p:cNvPr>
          <p:cNvSpPr/>
          <p:nvPr/>
        </p:nvSpPr>
        <p:spPr>
          <a:xfrm>
            <a:off x="5043105" y="2699215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53F3F-B929-452E-A45D-C17045CB4F6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783D36-35A9-4E50-8E0A-8FFB6A7CC89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8C2CE-2C4D-4524-BE2A-95AD9B0EAB20}"/>
              </a:ext>
            </a:extLst>
          </p:cNvPr>
          <p:cNvSpPr/>
          <p:nvPr/>
        </p:nvSpPr>
        <p:spPr>
          <a:xfrm>
            <a:off x="6727688" y="5005387"/>
            <a:ext cx="3710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Eating With A Conscience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B8D70-F9E4-4B8B-BA58-27684BDB85DD}"/>
              </a:ext>
            </a:extLst>
          </p:cNvPr>
          <p:cNvSpPr txBox="1"/>
          <p:nvPr/>
        </p:nvSpPr>
        <p:spPr>
          <a:xfrm>
            <a:off x="500061" y="3727225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008E5-BBB3-4780-A197-65661A523715}"/>
              </a:ext>
            </a:extLst>
          </p:cNvPr>
          <p:cNvSpPr txBox="1"/>
          <p:nvPr/>
        </p:nvSpPr>
        <p:spPr>
          <a:xfrm>
            <a:off x="818287" y="4193267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A5DA6-EB5A-490B-ABDB-F2B5407C7F5B}"/>
              </a:ext>
            </a:extLst>
          </p:cNvPr>
          <p:cNvSpPr txBox="1"/>
          <p:nvPr/>
        </p:nvSpPr>
        <p:spPr>
          <a:xfrm>
            <a:off x="3799612" y="2752665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AC545-337F-4DD4-9209-7075F0B772A5}"/>
              </a:ext>
            </a:extLst>
          </p:cNvPr>
          <p:cNvSpPr txBox="1"/>
          <p:nvPr/>
        </p:nvSpPr>
        <p:spPr>
          <a:xfrm>
            <a:off x="6390412" y="4289230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47F41-8074-48B5-9F04-F45789150425}"/>
              </a:ext>
            </a:extLst>
          </p:cNvPr>
          <p:cNvSpPr txBox="1"/>
          <p:nvPr/>
        </p:nvSpPr>
        <p:spPr>
          <a:xfrm>
            <a:off x="6727688" y="5488302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0989D-9106-4E4B-9760-1F385DAB1D08}"/>
              </a:ext>
            </a:extLst>
          </p:cNvPr>
          <p:cNvSpPr txBox="1"/>
          <p:nvPr/>
        </p:nvSpPr>
        <p:spPr>
          <a:xfrm>
            <a:off x="2646298" y="41711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FF64A-8BF7-4202-9DA7-F5E2009E66A1}"/>
              </a:ext>
            </a:extLst>
          </p:cNvPr>
          <p:cNvSpPr txBox="1"/>
          <p:nvPr/>
        </p:nvSpPr>
        <p:spPr>
          <a:xfrm>
            <a:off x="3497892" y="1060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</a:t>
            </a:r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B877C5-0447-4007-BE96-EE0669D5B91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A6A16E-0563-43BC-AAFD-69A15C90AD9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58631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640FCB-6573-4620-811F-E3312AFA2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58714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7260D6-B8B4-4DE9-B9C3-C211592E4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10122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914804-7C42-4664-B9E1-7EB3B948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23166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E78AA9-28AE-41B3-A57E-37D836338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07589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59F3-E073-4F46-B7FA-A713C48ECE86}"/>
              </a:ext>
            </a:extLst>
          </p:cNvPr>
          <p:cNvGrpSpPr/>
          <p:nvPr/>
        </p:nvGrpSpPr>
        <p:grpSpPr>
          <a:xfrm>
            <a:off x="1619073" y="1424695"/>
            <a:ext cx="8953854" cy="5254738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4D72C7-786E-4303-80DF-0E9BA292C4C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CAAA87E-2C45-497D-8338-E6022A50E3F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4AE20D-E4FC-4C5D-8858-50222A399E4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B78583-F8DF-426F-9250-7CD4BE6F9C7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98B1C0-8CE6-40CE-89ED-BB34F572131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ECB4EF9-36BA-4A45-AE7A-4AC8CFC9330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1BB654-5BA7-4634-B184-68448209845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CFC137-CDD6-44B9-8513-77ADCBEFB5E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9BBA72-E0F8-4C52-8633-9384430075F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1C9FC0-25B5-42C5-AAD3-F838CCD91EF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0AB0DE-48C6-40A6-9E33-B0C1B272639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B00D6A-8551-49A3-8510-AD0D8DB6ECF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EE591E-8A66-445A-943E-236F1017C1D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AA9740-DAE5-476C-AFA5-BA7CAA3A7C1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FEA59A-7DE0-4062-9255-6F50FC3F313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DC0989-825A-433F-9242-150C214C8ED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9FBA44-A5D0-4574-B518-A75986AD0D8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C03BCE-3F5D-48AE-AA6D-2FEA7E680AA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FAC7A4-40CC-418F-AF47-69EE0BAD323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F0760E-C967-4B24-A356-8FD769425FA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67FBEB-7A5A-4816-B2A9-1484AA28287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387C87-62AC-459D-9C53-BB7BB669B03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509E9F2-5B26-4065-99D3-2D6ED41B563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3858B6-C6EA-4DDE-AACB-CE68986449E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94571B7-F461-418C-B7ED-4BA3F275C56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CF3781E-5F84-4E24-B002-43501BC30E4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BE59F5-11B9-4C63-91C1-1F69041D17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AE2F8F-6287-4200-90D3-3F130658926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7B06E1-AAF5-4B74-B5DE-8AD86040BCA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D339CEB-4133-477F-B5AA-25BADEFC07A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A897CF-EACD-4430-9EF3-7025AC7EDEF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69197E-8A92-47BA-AAFC-37A35837F22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C559FFE-7BDD-40FB-9167-31896F9321D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337A70C-AB73-4FEF-81B8-A4E2D1CBB11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7C94A2-DFF5-4B22-A157-E6B3767F0BF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3FE0433-AFE1-469E-BC54-16243BA0EDF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F8A025-B464-49AB-8C12-BFEEAE99886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C8CDAD-EA14-401A-A36D-12ED3E8DD01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1B81AE1-1000-4621-BAD3-955A315D059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C0E64E-7C9C-42FD-9255-CA65555359C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85C258-8F2A-4714-A8F7-EB86E1F14DD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050515-2309-412D-A995-BE765B1FBF5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BB913E-20FE-4F26-A1B1-EF94B011222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67520FE-5A72-4764-BF12-21125584EA9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5F2CB36-0103-4384-B946-0D82B89B4C8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DE4DAF5-FC5A-4D76-9A49-E82ED3ACF14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A1012B8-DEDE-4A5F-8D5F-A067E3D1D97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B94BA0-D74C-475D-ADC6-432B41AD3D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265B84-67E3-4624-B79D-39C4101076C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F4FAE8E-1B0B-4E6F-AF76-BA8E4D0806D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8066B31-1DBD-463B-ACBB-EB2E122BD1F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95113C-00C2-49BE-A0E5-517E2DCC487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7C9D26C-DC26-481E-8BAF-D9FDAE37A4C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4136ED4-FFB9-4F80-800F-922F6CBF2F1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EA41AB4-15B4-4EFE-8EF8-6352C7ADB8B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92D952E-8F4D-4235-9124-89C25006D82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4D9E3-DD28-4601-A9D7-79FA435F9FE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73A955F-6F5A-4066-8446-7F62F8AA391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C513ACF-C816-4D65-9CF8-09FD34D7F3A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802840-82D4-42FE-909A-5C402983506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1957BC3-9035-4D6C-AA44-BDB0AB6EE19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B595DB-616B-4E5E-BEDF-4CA86641A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0A2CEF3-AB2C-4EA1-92F4-819FAF313E1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0E7E93A-500F-4581-9612-B59F9059DE9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3569D1-A1AA-49DD-8077-F261D17FF27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F5C73C8-F551-4EB3-BB23-92FDA7DD7AB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3332462-53D3-434F-B737-9CD3F801932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1E6AC8D-7697-4840-A145-297D00F98A9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3BA867-BD7A-4DAF-9811-5A05F03241C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8483C8D-F4BC-4426-98F5-0B65F0A3CBF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501346-95CE-4845-A90A-C7F2B536155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3EB979A-6DFC-4A80-9E40-0BD60C33AAC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4F14F8D-FA8F-4829-9FF3-3EA528384A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D78F20D-77B5-4A0F-A7E2-F0EB19291EF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E8E07F-D30F-4563-AC69-1E4FC8A0DC2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19EAE21-2FAE-4F20-B5E5-4E5480D7ACB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8741A7-99A0-4B54-B2A2-5C80F015A4D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A0B8480-8583-4377-BE35-B5F0C052065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863F3A-6FC7-46D8-B277-D257CA96C2E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37A59D4-F4C9-4503-950D-7A6CAD93F02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78BEAA7-BE38-4097-81C9-E44D7957604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0D97341-5068-471B-9B86-98D96FA9E98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EFB8606-781F-4451-8523-C1D16E87551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B6A8B9D-4C8C-4C93-BC9E-A35B2F61FA8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52F99B6-724B-4721-B6D9-656D420C640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E33B59A-C355-40B9-AB9C-4B44C94A5AB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6AB910B-9076-431E-96A4-FD258EA168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96BF5AC-4A30-4661-90F7-953904CA9CC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FFEE4EF-87B9-464D-817A-E4602F3D7C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B4DBF26-7D77-4F38-A70F-DCFFC876B82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789D32A-202D-42FA-9326-8C723A26A0E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52AFA9-112C-4D22-B6D0-A8C7350F589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8F641E-5816-41B3-888B-AA0441A7825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E75660-F0E2-4E20-84D9-51EE8CECCC1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4E35D59-75AD-4CE4-94F4-748F90E53BA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FDB2DC-A6C6-412F-AD9F-189AA9F2766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31D377C-048F-4643-A802-7E5DC1B4D38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1F2DD6-A802-4A92-A869-01D6EF81CF7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BF7403B-881F-409D-BE33-99CDB6F1AED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EED0786-E1EC-4D23-8249-28FF5D1EB08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C20C31B-A1FE-4B66-875D-86CB4FA16DA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57AECE-1155-4B89-B13B-8740A5626C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ED8EE09-AED8-4107-9DC1-F8A48BD74A0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92D2514-DA18-4E7F-B6C6-961DA9AD63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30D6B49-89BA-418A-816B-BDA037C6421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70A1124-FFB0-448B-9EC0-46DC81E6F4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F51ADB5-AF5E-48DD-8B09-4847F6A1CA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4C55653-F8DE-4B04-BB82-9527A1227D9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1D4F9FC-D9DB-4293-B336-D104B37FADD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A247063-FCB5-47C1-A4CA-BE3EC2371F5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6B4DF02-C7AC-4C49-A4FE-5D6D179A190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E88C967-6BBE-4B91-A4B2-CD3551349E1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10EE440-4EE9-4F51-91B1-E0B2112CBA84}"/>
              </a:ext>
            </a:extLst>
          </p:cNvPr>
          <p:cNvSpPr/>
          <p:nvPr/>
        </p:nvSpPr>
        <p:spPr>
          <a:xfrm>
            <a:off x="1294763" y="3137687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Right Arrow 8">
            <a:extLst>
              <a:ext uri="{FF2B5EF4-FFF2-40B4-BE49-F238E27FC236}">
                <a16:creationId xmlns:a16="http://schemas.microsoft.com/office/drawing/2014/main" id="{037B2665-A421-4D93-9EE8-FAA434C37B0E}"/>
              </a:ext>
            </a:extLst>
          </p:cNvPr>
          <p:cNvSpPr/>
          <p:nvPr/>
        </p:nvSpPr>
        <p:spPr>
          <a:xfrm>
            <a:off x="2532488" y="3395849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43DF232-773E-43BA-B5F5-0BA0D5CB5BD6}"/>
              </a:ext>
            </a:extLst>
          </p:cNvPr>
          <p:cNvSpPr/>
          <p:nvPr/>
        </p:nvSpPr>
        <p:spPr>
          <a:xfrm>
            <a:off x="4166213" y="3137687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9" name="Right Arrow 10">
            <a:extLst>
              <a:ext uri="{FF2B5EF4-FFF2-40B4-BE49-F238E27FC236}">
                <a16:creationId xmlns:a16="http://schemas.microsoft.com/office/drawing/2014/main" id="{957055F9-7B15-45F9-904B-331D926A4BF7}"/>
              </a:ext>
            </a:extLst>
          </p:cNvPr>
          <p:cNvSpPr/>
          <p:nvPr/>
        </p:nvSpPr>
        <p:spPr>
          <a:xfrm>
            <a:off x="5403938" y="3395849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E9813F8-4C53-4C75-ADEC-7EF4D0623C0F}"/>
              </a:ext>
            </a:extLst>
          </p:cNvPr>
          <p:cNvSpPr/>
          <p:nvPr/>
        </p:nvSpPr>
        <p:spPr>
          <a:xfrm>
            <a:off x="9909114" y="3137687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4538A7-F01B-4E30-BC57-ADC390AD352D}"/>
              </a:ext>
            </a:extLst>
          </p:cNvPr>
          <p:cNvSpPr txBox="1"/>
          <p:nvPr/>
        </p:nvSpPr>
        <p:spPr>
          <a:xfrm>
            <a:off x="1408064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E89C502-AB68-4570-BC9A-6B05679D1A51}"/>
              </a:ext>
            </a:extLst>
          </p:cNvPr>
          <p:cNvSpPr txBox="1"/>
          <p:nvPr/>
        </p:nvSpPr>
        <p:spPr>
          <a:xfrm>
            <a:off x="4279514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37E2FB8-BD99-46F6-9B4F-9D50C211AB68}"/>
              </a:ext>
            </a:extLst>
          </p:cNvPr>
          <p:cNvSpPr txBox="1"/>
          <p:nvPr/>
        </p:nvSpPr>
        <p:spPr>
          <a:xfrm>
            <a:off x="10022415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2B99C85-2FC5-47A8-899F-820434BB2C54}"/>
              </a:ext>
            </a:extLst>
          </p:cNvPr>
          <p:cNvGrpSpPr/>
          <p:nvPr/>
        </p:nvGrpSpPr>
        <p:grpSpPr>
          <a:xfrm>
            <a:off x="669662" y="4239721"/>
            <a:ext cx="2222200" cy="1114294"/>
            <a:chOff x="803640" y="3362835"/>
            <a:chExt cx="2059657" cy="111429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AF1E0D1-A6F1-40BA-846E-5F3FF77AFAEE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E2DB260-1024-4A35-8388-FBCE4AD86DF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BC20997-194D-40EA-8A0E-F3E7A0E75291}"/>
              </a:ext>
            </a:extLst>
          </p:cNvPr>
          <p:cNvGrpSpPr/>
          <p:nvPr/>
        </p:nvGrpSpPr>
        <p:grpSpPr>
          <a:xfrm>
            <a:off x="3541113" y="4239721"/>
            <a:ext cx="2222200" cy="1114294"/>
            <a:chOff x="803640" y="3362835"/>
            <a:chExt cx="2059657" cy="1114294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719E189-D64B-485C-B0C0-14A2597D8731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A2B7C1F-4197-4718-9E3A-022C2B5885F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7BA2A18-ACC0-498F-ACB4-543ED862E690}"/>
              </a:ext>
            </a:extLst>
          </p:cNvPr>
          <p:cNvGrpSpPr/>
          <p:nvPr/>
        </p:nvGrpSpPr>
        <p:grpSpPr>
          <a:xfrm>
            <a:off x="9284015" y="4239721"/>
            <a:ext cx="2222200" cy="1114294"/>
            <a:chOff x="803640" y="3362835"/>
            <a:chExt cx="2059657" cy="1114294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8CDE62D-D320-42BA-9820-A7A199ACDEAB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753EFF1-F117-4761-A531-947B133CE65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C841CA5-B5B7-4B6E-8989-DC84AD101C98}"/>
              </a:ext>
            </a:extLst>
          </p:cNvPr>
          <p:cNvSpPr/>
          <p:nvPr/>
        </p:nvSpPr>
        <p:spPr>
          <a:xfrm>
            <a:off x="7037663" y="3137687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Right Arrow 302">
            <a:extLst>
              <a:ext uri="{FF2B5EF4-FFF2-40B4-BE49-F238E27FC236}">
                <a16:creationId xmlns:a16="http://schemas.microsoft.com/office/drawing/2014/main" id="{9A8B67FA-07E4-4D41-AC9E-C612DA471C21}"/>
              </a:ext>
            </a:extLst>
          </p:cNvPr>
          <p:cNvSpPr/>
          <p:nvPr/>
        </p:nvSpPr>
        <p:spPr>
          <a:xfrm>
            <a:off x="8275388" y="3395849"/>
            <a:ext cx="1368000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112E2F6-E4B6-4197-952F-2EC17A0FF0EB}"/>
              </a:ext>
            </a:extLst>
          </p:cNvPr>
          <p:cNvSpPr txBox="1"/>
          <p:nvPr/>
        </p:nvSpPr>
        <p:spPr>
          <a:xfrm>
            <a:off x="7150964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3512F0-FB6B-49F3-B3E4-69FD7A816C21}"/>
              </a:ext>
            </a:extLst>
          </p:cNvPr>
          <p:cNvGrpSpPr/>
          <p:nvPr/>
        </p:nvGrpSpPr>
        <p:grpSpPr>
          <a:xfrm>
            <a:off x="6412564" y="4239721"/>
            <a:ext cx="2222200" cy="1114294"/>
            <a:chOff x="803640" y="3362835"/>
            <a:chExt cx="2059657" cy="1114294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4FE7795-FC9E-462E-8EF7-24F55683D3BE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584869D-FA10-44F5-8F2E-D713DCD0C80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1B4F8-FB7B-48F7-AE6E-573C50D81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408FB-4CF1-430B-91F9-6AC4FB21DD08}"/>
              </a:ext>
            </a:extLst>
          </p:cNvPr>
          <p:cNvSpPr txBox="1"/>
          <p:nvPr/>
        </p:nvSpPr>
        <p:spPr>
          <a:xfrm>
            <a:off x="5393412" y="3762638"/>
            <a:ext cx="41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0742E-24BA-41FB-A88B-51E78291DB6F}"/>
              </a:ext>
            </a:extLst>
          </p:cNvPr>
          <p:cNvSpPr txBox="1"/>
          <p:nvPr/>
        </p:nvSpPr>
        <p:spPr>
          <a:xfrm>
            <a:off x="5393411" y="5216458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1E2F4-8300-42F6-9011-919B211F693C}"/>
              </a:ext>
            </a:extLst>
          </p:cNvPr>
          <p:cNvSpPr txBox="1"/>
          <p:nvPr/>
        </p:nvSpPr>
        <p:spPr>
          <a:xfrm>
            <a:off x="797165" y="561829"/>
            <a:ext cx="45962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1BF2E-6BA6-4A6C-B6DD-645BBA60EFF3}"/>
              </a:ext>
            </a:extLst>
          </p:cNvPr>
          <p:cNvSpPr txBox="1"/>
          <p:nvPr/>
        </p:nvSpPr>
        <p:spPr>
          <a:xfrm>
            <a:off x="797164" y="287325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70E306-D2F4-4A21-BBEA-6A8BC22B8B7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90560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1282543" y="3752625"/>
            <a:ext cx="1368152" cy="872368"/>
            <a:chOff x="867339" y="4843642"/>
            <a:chExt cx="1368152" cy="8723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3662568" y="3658094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4021784" y="3752625"/>
            <a:ext cx="1368152" cy="872368"/>
            <a:chOff x="867339" y="4843642"/>
            <a:chExt cx="1368152" cy="872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641952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6779452" y="3752625"/>
            <a:ext cx="1368152" cy="872368"/>
            <a:chOff x="867339" y="4843642"/>
            <a:chExt cx="1368152" cy="8723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9176489" y="3642078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9536413" y="3752625"/>
            <a:ext cx="1368152" cy="872368"/>
            <a:chOff x="867339" y="4843642"/>
            <a:chExt cx="1368152" cy="8723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315096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5907926" y="41821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866488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76613AF-6066-4947-8701-F7EC2AC08A54}"/>
              </a:ext>
            </a:extLst>
          </p:cNvPr>
          <p:cNvSpPr/>
          <p:nvPr/>
        </p:nvSpPr>
        <p:spPr>
          <a:xfrm>
            <a:off x="3661860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98663F-4A69-477C-A5E3-84C1A1D9484F}"/>
              </a:ext>
            </a:extLst>
          </p:cNvPr>
          <p:cNvGrpSpPr/>
          <p:nvPr/>
        </p:nvGrpSpPr>
        <p:grpSpPr>
          <a:xfrm>
            <a:off x="4021784" y="5091899"/>
            <a:ext cx="1368152" cy="872368"/>
            <a:chOff x="867339" y="4843642"/>
            <a:chExt cx="1368152" cy="8723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EBF900-164E-4EBE-88D0-FD0C71BB6CD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C614A-EB30-4D87-900F-A9A9C2DD34E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20878AC-6F39-4866-B779-C60AF762CFA4}"/>
              </a:ext>
            </a:extLst>
          </p:cNvPr>
          <p:cNvSpPr/>
          <p:nvPr/>
        </p:nvSpPr>
        <p:spPr>
          <a:xfrm>
            <a:off x="6432677" y="4981352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52271B-6CF4-46D2-AE8F-8BC9AB3AF12A}"/>
              </a:ext>
            </a:extLst>
          </p:cNvPr>
          <p:cNvGrpSpPr/>
          <p:nvPr/>
        </p:nvGrpSpPr>
        <p:grpSpPr>
          <a:xfrm>
            <a:off x="6779452" y="5091899"/>
            <a:ext cx="1368152" cy="872368"/>
            <a:chOff x="867339" y="4843642"/>
            <a:chExt cx="1368152" cy="8723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C7529F-454D-4188-BB48-81DDB8D6E47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1D592A-EC0F-44A2-A3F3-7F6DCB21E4C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7EA9B71-93A0-4249-A6E0-B639E156F5E4}"/>
              </a:ext>
            </a:extLst>
          </p:cNvPr>
          <p:cNvSpPr/>
          <p:nvPr/>
        </p:nvSpPr>
        <p:spPr>
          <a:xfrm>
            <a:off x="9176489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6070CC-B616-4610-822C-F78611C4EA36}"/>
              </a:ext>
            </a:extLst>
          </p:cNvPr>
          <p:cNvGrpSpPr/>
          <p:nvPr/>
        </p:nvGrpSpPr>
        <p:grpSpPr>
          <a:xfrm>
            <a:off x="9536413" y="5091899"/>
            <a:ext cx="1368152" cy="872368"/>
            <a:chOff x="867339" y="4843642"/>
            <a:chExt cx="1368152" cy="8723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D1519A-25A1-4E0A-82CB-23A99BFD2C8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DC9340-6DB1-467F-AE34-79EE25C07056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EC0594-6845-4915-89B6-9893E9B10AB3}"/>
              </a:ext>
            </a:extLst>
          </p:cNvPr>
          <p:cNvCxnSpPr/>
          <p:nvPr/>
        </p:nvCxnSpPr>
        <p:spPr>
          <a:xfrm flipH="1">
            <a:off x="5923783" y="5521412"/>
            <a:ext cx="334973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F83255-30A1-4B9F-B0EA-AF6C5A1B1A4B}"/>
              </a:ext>
            </a:extLst>
          </p:cNvPr>
          <p:cNvCxnSpPr/>
          <p:nvPr/>
        </p:nvCxnSpPr>
        <p:spPr>
          <a:xfrm flipH="1">
            <a:off x="8694599" y="5521412"/>
            <a:ext cx="30796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FB0F2A-1AEB-463D-BC75-D529242CFC5A}"/>
              </a:ext>
            </a:extLst>
          </p:cNvPr>
          <p:cNvCxnSpPr/>
          <p:nvPr/>
        </p:nvCxnSpPr>
        <p:spPr>
          <a:xfrm>
            <a:off x="10214937" y="4738214"/>
            <a:ext cx="11104" cy="24313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C74B3E-19BA-4EFB-A970-8478AAF9DE3F}"/>
              </a:ext>
            </a:extLst>
          </p:cNvPr>
          <p:cNvCxnSpPr/>
          <p:nvPr/>
        </p:nvCxnSpPr>
        <p:spPr>
          <a:xfrm flipH="1">
            <a:off x="3041063" y="5522355"/>
            <a:ext cx="334973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98CA60-DC7F-4E16-A312-AC85B50663C0}"/>
              </a:ext>
            </a:extLst>
          </p:cNvPr>
          <p:cNvGrpSpPr/>
          <p:nvPr/>
        </p:nvGrpSpPr>
        <p:grpSpPr>
          <a:xfrm>
            <a:off x="1282544" y="5103478"/>
            <a:ext cx="1660875" cy="864741"/>
            <a:chOff x="4601865" y="1984732"/>
            <a:chExt cx="2246195" cy="864741"/>
          </a:xfrm>
          <a:solidFill>
            <a:schemeClr val="bg1"/>
          </a:solidFill>
        </p:grpSpPr>
        <p:sp>
          <p:nvSpPr>
            <p:cNvPr id="39" name="Text Placeholder 12">
              <a:extLst>
                <a:ext uri="{FF2B5EF4-FFF2-40B4-BE49-F238E27FC236}">
                  <a16:creationId xmlns:a16="http://schemas.microsoft.com/office/drawing/2014/main" id="{1BEAD50B-AE4F-4DAD-A1BC-C50F72F2ED2E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628573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 Placeholder 13">
              <a:extLst>
                <a:ext uri="{FF2B5EF4-FFF2-40B4-BE49-F238E27FC236}">
                  <a16:creationId xmlns:a16="http://schemas.microsoft.com/office/drawing/2014/main" id="{F1211F46-EB19-4F66-AD71-AE14C5E0F99D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16693"/>
              </p:ext>
            </p:extLst>
          </p:nvPr>
        </p:nvGraphicFramePr>
        <p:xfrm>
          <a:off x="896816" y="1700809"/>
          <a:ext cx="10410093" cy="18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44">
            <a:extLst>
              <a:ext uri="{FF2B5EF4-FFF2-40B4-BE49-F238E27FC236}">
                <a16:creationId xmlns:a16="http://schemas.microsoft.com/office/drawing/2014/main" id="{CEF5EEDE-D4FA-4CCE-9C89-F46E9193C5C8}"/>
              </a:ext>
            </a:extLst>
          </p:cNvPr>
          <p:cNvSpPr/>
          <p:nvPr/>
        </p:nvSpPr>
        <p:spPr>
          <a:xfrm>
            <a:off x="5628474" y="1664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Up Arrow Callout 46">
            <a:extLst>
              <a:ext uri="{FF2B5EF4-FFF2-40B4-BE49-F238E27FC236}">
                <a16:creationId xmlns:a16="http://schemas.microsoft.com/office/drawing/2014/main" id="{D7DA2487-3C72-4922-9F14-8BFAC1D5A876}"/>
              </a:ext>
            </a:extLst>
          </p:cNvPr>
          <p:cNvSpPr/>
          <p:nvPr/>
        </p:nvSpPr>
        <p:spPr>
          <a:xfrm rot="10800000">
            <a:off x="1621220" y="4009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973612-E988-408F-BBDC-A2AF777ADA44}"/>
              </a:ext>
            </a:extLst>
          </p:cNvPr>
          <p:cNvGrpSpPr/>
          <p:nvPr/>
        </p:nvGrpSpPr>
        <p:grpSpPr>
          <a:xfrm>
            <a:off x="2813069" y="2263857"/>
            <a:ext cx="2527679" cy="1477328"/>
            <a:chOff x="5889060" y="3872747"/>
            <a:chExt cx="252767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F7B64-05C6-4832-89BC-99A59630895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0FF81E-2CDF-41FE-B028-BC41054F02D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C5A4D0-B5D2-4A2F-B6A7-C299F42050CF}"/>
              </a:ext>
            </a:extLst>
          </p:cNvPr>
          <p:cNvGrpSpPr/>
          <p:nvPr/>
        </p:nvGrpSpPr>
        <p:grpSpPr>
          <a:xfrm>
            <a:off x="6835598" y="4140432"/>
            <a:ext cx="2527679" cy="1477328"/>
            <a:chOff x="5889060" y="3872747"/>
            <a:chExt cx="2527679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9C4828-1CE8-497F-8769-A32C99EE5FD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73C3FD-7CEE-4845-AEF8-BA102A1E3A2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8DB7E27-05F8-4F7A-B1D4-3F5C9B9333CA}"/>
              </a:ext>
            </a:extLst>
          </p:cNvPr>
          <p:cNvSpPr txBox="1"/>
          <p:nvPr/>
        </p:nvSpPr>
        <p:spPr>
          <a:xfrm>
            <a:off x="5958658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80BA7-6498-4818-8ED1-3730431B010E}"/>
              </a:ext>
            </a:extLst>
          </p:cNvPr>
          <p:cNvSpPr txBox="1"/>
          <p:nvPr/>
        </p:nvSpPr>
        <p:spPr>
          <a:xfrm>
            <a:off x="9641075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218AED-0E1A-4599-99AA-CE1EAAF9DAEA}"/>
              </a:ext>
            </a:extLst>
          </p:cNvPr>
          <p:cNvSpPr txBox="1"/>
          <p:nvPr/>
        </p:nvSpPr>
        <p:spPr>
          <a:xfrm>
            <a:off x="5617728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358A4-274A-4480-9B89-C2ACDB4E4101}"/>
              </a:ext>
            </a:extLst>
          </p:cNvPr>
          <p:cNvSpPr txBox="1"/>
          <p:nvPr/>
        </p:nvSpPr>
        <p:spPr>
          <a:xfrm>
            <a:off x="1964464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자유형: 도형 33">
            <a:extLst>
              <a:ext uri="{FF2B5EF4-FFF2-40B4-BE49-F238E27FC236}">
                <a16:creationId xmlns:a16="http://schemas.microsoft.com/office/drawing/2014/main" id="{ACA86C44-6FBF-4A1C-ADA4-871A16EB88AC}"/>
              </a:ext>
            </a:extLst>
          </p:cNvPr>
          <p:cNvSpPr/>
          <p:nvPr/>
        </p:nvSpPr>
        <p:spPr>
          <a:xfrm rot="5400000">
            <a:off x="8091915" y="2605692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자유형: 도형 34">
            <a:extLst>
              <a:ext uri="{FF2B5EF4-FFF2-40B4-BE49-F238E27FC236}">
                <a16:creationId xmlns:a16="http://schemas.microsoft.com/office/drawing/2014/main" id="{8404D6E8-BB4C-4EBF-A23E-A4423497F56C}"/>
              </a:ext>
            </a:extLst>
          </p:cNvPr>
          <p:cNvSpPr/>
          <p:nvPr/>
        </p:nvSpPr>
        <p:spPr>
          <a:xfrm rot="16200000">
            <a:off x="2346790" y="72821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48">
            <a:extLst>
              <a:ext uri="{FF2B5EF4-FFF2-40B4-BE49-F238E27FC236}">
                <a16:creationId xmlns:a16="http://schemas.microsoft.com/office/drawing/2014/main" id="{9104DEE6-7398-4A64-96ED-DACE1E1A3B57}"/>
              </a:ext>
            </a:extLst>
          </p:cNvPr>
          <p:cNvGrpSpPr/>
          <p:nvPr/>
        </p:nvGrpSpPr>
        <p:grpSpPr>
          <a:xfrm>
            <a:off x="6822833" y="2263857"/>
            <a:ext cx="3604845" cy="1477328"/>
            <a:chOff x="5889060" y="3872747"/>
            <a:chExt cx="2527679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2C8E02-744F-4DBF-88C2-98C25CB0F83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5383CF-BF04-4871-80A6-C654C3A2E51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39CDD485-911F-4D7B-B4F5-A973EA04F494}"/>
              </a:ext>
            </a:extLst>
          </p:cNvPr>
          <p:cNvGrpSpPr/>
          <p:nvPr/>
        </p:nvGrpSpPr>
        <p:grpSpPr>
          <a:xfrm>
            <a:off x="1732087" y="4140432"/>
            <a:ext cx="3504800" cy="1477328"/>
            <a:chOff x="5889060" y="3872747"/>
            <a:chExt cx="2527679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7C7E34-FB7A-45FD-ADDF-782A2B8262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7626F6-7438-4086-AB95-DD667B77414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4BE794AE-F314-4718-8E8E-FECC43D67F52}"/>
              </a:ext>
            </a:extLst>
          </p:cNvPr>
          <p:cNvSpPr/>
          <p:nvPr/>
        </p:nvSpPr>
        <p:spPr>
          <a:xfrm rot="2700000">
            <a:off x="5825696" y="4941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BB2BCC6-CDDA-4041-80AE-089FBF9F4103}"/>
              </a:ext>
            </a:extLst>
          </p:cNvPr>
          <p:cNvSpPr/>
          <p:nvPr/>
        </p:nvSpPr>
        <p:spPr>
          <a:xfrm>
            <a:off x="9775747" y="5008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D090A1A8-A13E-43ED-9D32-B7D6E86D65E6}"/>
              </a:ext>
            </a:extLst>
          </p:cNvPr>
          <p:cNvSpPr/>
          <p:nvPr/>
        </p:nvSpPr>
        <p:spPr>
          <a:xfrm>
            <a:off x="2060343" y="309572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E6580613-DB0F-44D3-9678-32A4E5D1ECA0}"/>
              </a:ext>
            </a:extLst>
          </p:cNvPr>
          <p:cNvSpPr>
            <a:spLocks noChangeAspect="1"/>
          </p:cNvSpPr>
          <p:nvPr/>
        </p:nvSpPr>
        <p:spPr>
          <a:xfrm>
            <a:off x="6057374" y="30673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7794FA-7066-4170-8123-E3C62EE0F0F3}"/>
              </a:ext>
            </a:extLst>
          </p:cNvPr>
          <p:cNvSpPr txBox="1"/>
          <p:nvPr/>
        </p:nvSpPr>
        <p:spPr>
          <a:xfrm>
            <a:off x="696798" y="3849403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9968D-7AE5-4121-9869-9FC27DE57360}"/>
              </a:ext>
            </a:extLst>
          </p:cNvPr>
          <p:cNvSpPr txBox="1"/>
          <p:nvPr/>
        </p:nvSpPr>
        <p:spPr>
          <a:xfrm>
            <a:off x="4914971" y="353346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603A3-0B35-44FD-B218-23311377F4BD}"/>
              </a:ext>
            </a:extLst>
          </p:cNvPr>
          <p:cNvSpPr txBox="1"/>
          <p:nvPr/>
        </p:nvSpPr>
        <p:spPr>
          <a:xfrm>
            <a:off x="696798" y="5806962"/>
            <a:ext cx="39654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AMET, CU USU AGAM INTEGRE IMPEDIT.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DE4D5-0335-401B-A8B0-5E943E5984E3}"/>
              </a:ext>
            </a:extLst>
          </p:cNvPr>
          <p:cNvSpPr txBox="1"/>
          <p:nvPr/>
        </p:nvSpPr>
        <p:spPr>
          <a:xfrm>
            <a:off x="5522074" y="6042989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A32D30-37FB-458D-8F67-1FA3E893191F}"/>
              </a:ext>
            </a:extLst>
          </p:cNvPr>
          <p:cNvSpPr txBox="1"/>
          <p:nvPr/>
        </p:nvSpPr>
        <p:spPr>
          <a:xfrm>
            <a:off x="8677951" y="2815174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9713C-88AE-410C-8B23-10802B5402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4344D-5F72-4B38-BEBC-B27DA95D651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AEC105-02FF-4B29-8129-55B9F1C5532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740759" y="714552"/>
            <a:ext cx="4795459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341090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740759" y="2248805"/>
            <a:ext cx="4795459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341090" y="2153081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740759" y="3776522"/>
            <a:ext cx="4795459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341090" y="368079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740759" y="5297704"/>
            <a:ext cx="4795459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341090" y="520851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58978" y="4881127"/>
            <a:ext cx="367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4800" dirty="0">
                <a:effectLst/>
                <a:latin typeface="+mj-lt"/>
              </a:rPr>
              <a:t>Agenda Infographic</a:t>
            </a:r>
            <a:endParaRPr lang="ko-KR" altLang="en-US" sz="4800" dirty="0">
              <a:effectLst/>
              <a:latin typeface="+mj-lt"/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7743A25F-03FC-44F7-8250-3C453927250D}"/>
              </a:ext>
            </a:extLst>
          </p:cNvPr>
          <p:cNvSpPr/>
          <p:nvPr/>
        </p:nvSpPr>
        <p:spPr>
          <a:xfrm>
            <a:off x="383931" y="449155"/>
            <a:ext cx="4825280" cy="6021984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D28F13-476D-4DC5-8CC1-676E9E98EFC3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4D7881-FE9D-44BD-9853-8F4F9B2E6BA1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24AAC-C177-4972-A91B-FB0BEEDC3A9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D0FE4C-A296-4DA6-801D-EE97787266D2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2F62C9-727B-48CD-87B1-863A7D08A5F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DB26F4-9C91-410C-946A-8C61BD08C34B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86BD53-5A5E-4375-B4C0-6076EB18BA39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DF1701-26E8-48DB-B926-9A2BC84D906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A2189C-3845-460B-A07C-CA3583443964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41B4C2-968C-4717-B5F2-5D1E3E90E36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EED889-8292-4EA9-A4A4-8D6A602E7EE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C7B91C-2878-4FD3-A4F5-D81DD221F1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8DB43356-722F-4C8F-AEE9-636D86A7AC0F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1F8E46CD-4FE5-4BD9-939A-6AA7EEB21E1E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15B1961E-928D-4763-B7AA-49B196178ECA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91B715E6-2CED-4BB3-9655-65AAF453AE6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EBBE027C-40B3-47C5-96C2-C8EC24981691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9F21A802-8280-4AE1-956B-4DA3965B2643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2C5E2F5C-D681-41A4-8308-64341E646E03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D726708E-87E8-4B0D-8DFC-F4058DAF45B0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9FED87FE-E2C3-4F5B-8E50-1C014168547B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BB604D03-7174-476D-A8A1-8D8DB9326011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3F3BE9D8-0E6D-428B-8E30-5BB9C3513C94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8F6674F2-A791-40DF-9A84-465694B7D8AD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id="{1540ACAF-2317-4435-A92F-6667C8636B71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BCD4D-95D8-4CD8-933C-CA8387146552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4CBB5-EC04-4256-B981-5E7F5ED4F576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82665-3356-40B5-9E52-D398C1D32D62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E4863-FDC1-45E0-92EF-4C937D16D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50107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9BB6F4-2CB9-4281-8C67-23108F772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52487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160979-CC14-4063-A9FB-9377233BE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16114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C529E24-88EF-4132-B4E8-3C22C4423B6F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D36F43-7542-48DE-AC34-454EAD48D34D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711E0B-6441-4935-ADCD-6F2AE748B35A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4F32165-AAF2-4A65-8F77-E245BEEAFD17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91ADB65-0714-44BB-9D28-C6C172C15A1D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6E8AD22D-6127-4342-AC2D-5D82C895BD74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F1DD9A1-8B30-493D-B22D-F6E04414B268}"/>
              </a:ext>
            </a:extLst>
          </p:cNvPr>
          <p:cNvGrpSpPr/>
          <p:nvPr/>
        </p:nvGrpSpPr>
        <p:grpSpPr>
          <a:xfrm>
            <a:off x="6870873" y="4743011"/>
            <a:ext cx="4791807" cy="1862048"/>
            <a:chOff x="4651035" y="1734907"/>
            <a:chExt cx="4791807" cy="18620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D180AF-C691-4B32-8C41-F5D9F6841CF6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A496BC-6C3D-4AA9-9D2E-019FF0FCBDC8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45792F-76CE-4ACC-ADD7-EEC8B003CBB8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4281CBF-111D-468D-9BD1-E5956854A952}"/>
              </a:ext>
            </a:extLst>
          </p:cNvPr>
          <p:cNvSpPr txBox="1"/>
          <p:nvPr/>
        </p:nvSpPr>
        <p:spPr>
          <a:xfrm>
            <a:off x="7426361" y="133231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i="1" dirty="0">
                <a:cs typeface="Arial" pitchFamily="34" charset="0"/>
              </a:rPr>
              <a:t>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3ECA4A-658A-4A67-BB69-44B6867BF3E2}"/>
              </a:ext>
            </a:extLst>
          </p:cNvPr>
          <p:cNvSpPr txBox="1"/>
          <p:nvPr/>
        </p:nvSpPr>
        <p:spPr>
          <a:xfrm>
            <a:off x="7581485" y="4537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A4415D-40FF-4263-BAC3-01A95B59DD50}"/>
              </a:ext>
            </a:extLst>
          </p:cNvPr>
          <p:cNvSpPr/>
          <p:nvPr/>
        </p:nvSpPr>
        <p:spPr>
          <a:xfrm>
            <a:off x="7271239" y="1841566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i="1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B4E960-A8A7-4E12-B700-C5DCDDAA8B5A}"/>
              </a:ext>
            </a:extLst>
          </p:cNvPr>
          <p:cNvSpPr txBox="1"/>
          <p:nvPr/>
        </p:nvSpPr>
        <p:spPr>
          <a:xfrm>
            <a:off x="7271239" y="3181458"/>
            <a:ext cx="4391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F65B7-9399-4B00-9066-F4D1F5DCF83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A75012-F44F-40B4-A5F2-7A00FBC8FD6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672C98-B1E0-4F3D-830C-8BC86656D8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804018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C022A3-D9FA-4F28-9852-049D90EB1734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1F36FB4A-5DD0-4564-A0A6-E27C5543CCF2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12083E53-B96D-4F58-A554-B39F87DFB92F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729F4-F95E-4F7B-AECF-591C8F4FD8E4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98B4672-8933-454F-AE8D-7C2F59D91CB9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2D4CA1-34B6-415F-A64C-6599B037F73B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E6E0FF55-559D-49AA-8FD2-242F6079726D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027ED-4ED9-4E63-ADBF-832E9A688A17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2D1F65-1543-467F-B311-B30A42B0D1EF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42BF1431-21E0-4D26-A2DA-977237168C2F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043A1D-64ED-4CCC-87A4-A251913EA9B7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302FAA-F9DB-42B1-BB76-5AF26B9E3D10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C34D8A-B012-4775-9C3F-CBCFBBE3682B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78E317-A391-4CBC-8462-AC5B33601C3F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92BE18-7C8E-4AA5-8274-0DC1A8DD99EA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6CCAD4C-13D4-41EA-B866-E445D66C4E14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BDEB-7473-4AEA-A017-9F5FA0507CCB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A5B375-C4EB-4A5E-9EA7-ECED4CD94C9E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BF5C9D-2B77-411B-9000-8DCADC78F263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0781BE-2AA4-47B4-8C4B-6F3890E73745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7DD022-BB9E-4B71-9C76-F72223970713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D7459-FAF0-488A-BEB8-3C034E0E229C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2CB9D-3709-430D-847A-5ED428E931E1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7BCB67-5374-4A4F-9ED4-1F42F35A5D5A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A168F31E-8DAB-4AA9-943B-D84371B1BDE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B24E9D-6A8F-4FC3-8349-2A28F7D0EEB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1517FC1D-05B8-4162-AD72-1710CFC671A6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F5B4BE-930C-45EB-94FF-A90255CCCB5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770A0B-7B94-48FA-A830-AEF4782D5C9E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FB80C9AE-6149-431C-B35E-5E73BFA2BAAA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4F87EF-E345-4D60-8CC4-151225EC94E1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06CFFBDA-3D6D-4767-BAD2-3263DA9D6A1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1FA260-5404-4527-B7BF-2CF18D85C44D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6443E0-6204-407A-8605-41EB99276970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0EF0AE5B-30E7-4931-BECB-DC25D47C396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773FFA-4ED9-4CE0-B7C4-8436CA181E5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FC51BDB7-E434-4905-ACA8-35C35EDBC07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69998D-1FC6-49C2-AB04-0EC12A9A01D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52EC51-538B-4736-8355-3BC631DAEF05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3E4BF598-815E-45C7-B2EA-7B3FED846B61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21D544-0502-45DE-B74B-601EA4CBB674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8AB93F5F-6D8F-4083-83C9-F9935E6C452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3482E9-0D75-4359-89C8-7C063FF9728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6BE0F-A2CB-48D4-872D-DC25D303046B}"/>
              </a:ext>
            </a:extLst>
          </p:cNvPr>
          <p:cNvSpPr/>
          <p:nvPr/>
        </p:nvSpPr>
        <p:spPr>
          <a:xfrm>
            <a:off x="3761486" y="3529243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C431FE8-941B-4B1D-98A6-88C0CA35F43A}"/>
              </a:ext>
            </a:extLst>
          </p:cNvPr>
          <p:cNvSpPr/>
          <p:nvPr/>
        </p:nvSpPr>
        <p:spPr>
          <a:xfrm rot="13500000">
            <a:off x="7548178" y="3595530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AB4C7401-7566-435D-A634-975FF57F3E19}"/>
              </a:ext>
            </a:extLst>
          </p:cNvPr>
          <p:cNvSpPr/>
          <p:nvPr/>
        </p:nvSpPr>
        <p:spPr>
          <a:xfrm rot="13500000">
            <a:off x="7724193" y="3595524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7180-4878-4885-8082-9691CE6C1503}"/>
              </a:ext>
            </a:extLst>
          </p:cNvPr>
          <p:cNvSpPr txBox="1"/>
          <p:nvPr/>
        </p:nvSpPr>
        <p:spPr>
          <a:xfrm>
            <a:off x="7818109" y="372257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A4E800-D1C7-4369-9503-008CEFEF1B0B}"/>
              </a:ext>
            </a:extLst>
          </p:cNvPr>
          <p:cNvGrpSpPr/>
          <p:nvPr/>
        </p:nvGrpSpPr>
        <p:grpSpPr>
          <a:xfrm>
            <a:off x="4559875" y="3557703"/>
            <a:ext cx="2941347" cy="702903"/>
            <a:chOff x="4601865" y="1984732"/>
            <a:chExt cx="2246195" cy="702903"/>
          </a:xfrm>
        </p:grpSpPr>
        <p:sp>
          <p:nvSpPr>
            <p:cNvPr id="8" name="Text Placeholder 12">
              <a:extLst>
                <a:ext uri="{FF2B5EF4-FFF2-40B4-BE49-F238E27FC236}">
                  <a16:creationId xmlns:a16="http://schemas.microsoft.com/office/drawing/2014/main" id="{D587675C-2665-45CD-84AC-88AA49B062D0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 Placeholder 13">
              <a:extLst>
                <a:ext uri="{FF2B5EF4-FFF2-40B4-BE49-F238E27FC236}">
                  <a16:creationId xmlns:a16="http://schemas.microsoft.com/office/drawing/2014/main" id="{0AA0734F-E184-4E5D-B458-48C13D5EE2F4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BE7B23-F431-4D1E-BE04-30891966A332}"/>
              </a:ext>
            </a:extLst>
          </p:cNvPr>
          <p:cNvSpPr/>
          <p:nvPr/>
        </p:nvSpPr>
        <p:spPr>
          <a:xfrm>
            <a:off x="5177350" y="2680088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30280F83-6F91-4577-8295-CD0131AEA637}"/>
              </a:ext>
            </a:extLst>
          </p:cNvPr>
          <p:cNvSpPr/>
          <p:nvPr/>
        </p:nvSpPr>
        <p:spPr>
          <a:xfrm rot="13500000">
            <a:off x="8958997" y="2746375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23421E88-E1F8-4822-BC5D-4005BF5EAEFD}"/>
              </a:ext>
            </a:extLst>
          </p:cNvPr>
          <p:cNvSpPr/>
          <p:nvPr/>
        </p:nvSpPr>
        <p:spPr>
          <a:xfrm rot="13500000">
            <a:off x="9135012" y="2746370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4AD84-407E-40E4-94B1-44CDBF63BF51}"/>
              </a:ext>
            </a:extLst>
          </p:cNvPr>
          <p:cNvSpPr txBox="1"/>
          <p:nvPr/>
        </p:nvSpPr>
        <p:spPr>
          <a:xfrm>
            <a:off x="9234015" y="2873422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D13511-0D9A-4875-9713-FA3C2447B4EF}"/>
              </a:ext>
            </a:extLst>
          </p:cNvPr>
          <p:cNvGrpSpPr/>
          <p:nvPr/>
        </p:nvGrpSpPr>
        <p:grpSpPr>
          <a:xfrm>
            <a:off x="5978261" y="2707593"/>
            <a:ext cx="2941347" cy="702903"/>
            <a:chOff x="4601865" y="1984732"/>
            <a:chExt cx="2246195" cy="702903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D19250AB-EE89-4D98-B64F-048F7FF4ADC7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A451C76F-0ED3-48AF-AAFC-79D26BC892A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5383997-0CC9-4B61-B0DB-25FF46A8455B}"/>
              </a:ext>
            </a:extLst>
          </p:cNvPr>
          <p:cNvSpPr/>
          <p:nvPr/>
        </p:nvSpPr>
        <p:spPr>
          <a:xfrm>
            <a:off x="6588169" y="1830933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6175CF4C-DABC-46B5-A9AB-3CC04A314DC9}"/>
              </a:ext>
            </a:extLst>
          </p:cNvPr>
          <p:cNvSpPr/>
          <p:nvPr/>
        </p:nvSpPr>
        <p:spPr>
          <a:xfrm rot="13500000">
            <a:off x="10382354" y="1897220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F424D328-5432-427F-92EF-2C8F30A86EC4}"/>
              </a:ext>
            </a:extLst>
          </p:cNvPr>
          <p:cNvSpPr/>
          <p:nvPr/>
        </p:nvSpPr>
        <p:spPr>
          <a:xfrm rot="13500000">
            <a:off x="10558369" y="1897214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4B3361-768E-4922-8CC7-A6F0B41006B6}"/>
              </a:ext>
            </a:extLst>
          </p:cNvPr>
          <p:cNvSpPr txBox="1"/>
          <p:nvPr/>
        </p:nvSpPr>
        <p:spPr>
          <a:xfrm>
            <a:off x="10644872" y="202426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B491AE-E55C-4724-A96D-5041FA0ACFD4}"/>
              </a:ext>
            </a:extLst>
          </p:cNvPr>
          <p:cNvGrpSpPr/>
          <p:nvPr/>
        </p:nvGrpSpPr>
        <p:grpSpPr>
          <a:xfrm>
            <a:off x="7396649" y="1857483"/>
            <a:ext cx="2941347" cy="702903"/>
            <a:chOff x="4601865" y="1984732"/>
            <a:chExt cx="2246195" cy="702903"/>
          </a:xfrm>
        </p:grpSpPr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DEA6B311-E24D-47ED-8C49-0564E7FA6C68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 Placeholder 13">
              <a:extLst>
                <a:ext uri="{FF2B5EF4-FFF2-40B4-BE49-F238E27FC236}">
                  <a16:creationId xmlns:a16="http://schemas.microsoft.com/office/drawing/2014/main" id="{C4408A3C-91EF-4692-B620-5E490A47CC2A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8906CF0-C2EF-452A-98C0-F72F80A5F0B9}"/>
              </a:ext>
            </a:extLst>
          </p:cNvPr>
          <p:cNvSpPr/>
          <p:nvPr/>
        </p:nvSpPr>
        <p:spPr>
          <a:xfrm>
            <a:off x="2340577" y="4382216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AF2C68F8-913F-4D86-B526-28E04B29A489}"/>
              </a:ext>
            </a:extLst>
          </p:cNvPr>
          <p:cNvSpPr/>
          <p:nvPr/>
        </p:nvSpPr>
        <p:spPr>
          <a:xfrm rot="13500000">
            <a:off x="6132314" y="4448502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E3263DFD-CAAB-46A9-9AB8-F773963CBEEF}"/>
              </a:ext>
            </a:extLst>
          </p:cNvPr>
          <p:cNvSpPr/>
          <p:nvPr/>
        </p:nvSpPr>
        <p:spPr>
          <a:xfrm rot="13500000">
            <a:off x="6308329" y="4448496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8A410-F5B4-4797-8956-A780831F3C87}"/>
              </a:ext>
            </a:extLst>
          </p:cNvPr>
          <p:cNvSpPr txBox="1"/>
          <p:nvPr/>
        </p:nvSpPr>
        <p:spPr>
          <a:xfrm>
            <a:off x="6397158" y="457555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9D4679-4D09-4167-B817-1375E6090D1E}"/>
              </a:ext>
            </a:extLst>
          </p:cNvPr>
          <p:cNvGrpSpPr/>
          <p:nvPr/>
        </p:nvGrpSpPr>
        <p:grpSpPr>
          <a:xfrm>
            <a:off x="3141489" y="4407813"/>
            <a:ext cx="2941347" cy="702903"/>
            <a:chOff x="4601865" y="1984732"/>
            <a:chExt cx="2246195" cy="702903"/>
          </a:xfrm>
        </p:grpSpPr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15B8B63F-F378-41A0-A992-99B73465F76E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 Placeholder 13">
              <a:extLst>
                <a:ext uri="{FF2B5EF4-FFF2-40B4-BE49-F238E27FC236}">
                  <a16:creationId xmlns:a16="http://schemas.microsoft.com/office/drawing/2014/main" id="{89734D74-A2DC-40FE-AB9A-4C29A686D2A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43BE3A4-44C8-4BE9-A145-A83EEC5F5B64}"/>
              </a:ext>
            </a:extLst>
          </p:cNvPr>
          <p:cNvSpPr/>
          <p:nvPr/>
        </p:nvSpPr>
        <p:spPr>
          <a:xfrm>
            <a:off x="914623" y="5231372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9BF63885-5EE9-4DDC-A7C3-5C5484BA3D79}"/>
              </a:ext>
            </a:extLst>
          </p:cNvPr>
          <p:cNvSpPr/>
          <p:nvPr/>
        </p:nvSpPr>
        <p:spPr>
          <a:xfrm rot="13500000">
            <a:off x="4711405" y="5290832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CD9D8362-03CD-46DF-969A-BA8E3D844499}"/>
              </a:ext>
            </a:extLst>
          </p:cNvPr>
          <p:cNvSpPr/>
          <p:nvPr/>
        </p:nvSpPr>
        <p:spPr>
          <a:xfrm rot="13500000">
            <a:off x="4887420" y="5290826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382C46-A6EF-419D-B5CA-379C54369F38}"/>
              </a:ext>
            </a:extLst>
          </p:cNvPr>
          <p:cNvSpPr txBox="1"/>
          <p:nvPr/>
        </p:nvSpPr>
        <p:spPr>
          <a:xfrm>
            <a:off x="4971162" y="541788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071D52-8EFC-4AF0-B357-57041362CEE1}"/>
              </a:ext>
            </a:extLst>
          </p:cNvPr>
          <p:cNvGrpSpPr/>
          <p:nvPr/>
        </p:nvGrpSpPr>
        <p:grpSpPr>
          <a:xfrm>
            <a:off x="1723103" y="5257922"/>
            <a:ext cx="2941347" cy="702903"/>
            <a:chOff x="4601865" y="1984732"/>
            <a:chExt cx="2246195" cy="702903"/>
          </a:xfrm>
        </p:grpSpPr>
        <p:sp>
          <p:nvSpPr>
            <p:cNvPr id="36" name="Text Placeholder 12">
              <a:extLst>
                <a:ext uri="{FF2B5EF4-FFF2-40B4-BE49-F238E27FC236}">
                  <a16:creationId xmlns:a16="http://schemas.microsoft.com/office/drawing/2014/main" id="{B2709564-9F42-4DDE-8B6F-3C1F21045568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 Placeholder 13">
              <a:extLst>
                <a:ext uri="{FF2B5EF4-FFF2-40B4-BE49-F238E27FC236}">
                  <a16:creationId xmlns:a16="http://schemas.microsoft.com/office/drawing/2014/main" id="{CF8A8311-2EA3-4BBE-9654-AAF2E914569D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89A048-39BF-4579-81A5-7F3A57EA55FC}"/>
              </a:ext>
            </a:extLst>
          </p:cNvPr>
          <p:cNvSpPr txBox="1"/>
          <p:nvPr/>
        </p:nvSpPr>
        <p:spPr>
          <a:xfrm>
            <a:off x="828100" y="1776814"/>
            <a:ext cx="3284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44135E-70EF-4922-B3DD-F15A691E2221}"/>
              </a:ext>
            </a:extLst>
          </p:cNvPr>
          <p:cNvSpPr txBox="1"/>
          <p:nvPr/>
        </p:nvSpPr>
        <p:spPr>
          <a:xfrm>
            <a:off x="8115616" y="5063135"/>
            <a:ext cx="3284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AA1FD05E-7FF5-4010-AC80-B41E2F0E5B51}"/>
              </a:ext>
            </a:extLst>
          </p:cNvPr>
          <p:cNvSpPr/>
          <p:nvPr/>
        </p:nvSpPr>
        <p:spPr>
          <a:xfrm>
            <a:off x="2643918" y="461605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E10C5220-A39D-42C5-9676-7CF55AD642F0}"/>
              </a:ext>
            </a:extLst>
          </p:cNvPr>
          <p:cNvSpPr/>
          <p:nvPr/>
        </p:nvSpPr>
        <p:spPr>
          <a:xfrm rot="2700000">
            <a:off x="4092040" y="36688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5">
            <a:extLst>
              <a:ext uri="{FF2B5EF4-FFF2-40B4-BE49-F238E27FC236}">
                <a16:creationId xmlns:a16="http://schemas.microsoft.com/office/drawing/2014/main" id="{F714F33E-80F0-4569-BE98-820614CAF31C}"/>
              </a:ext>
            </a:extLst>
          </p:cNvPr>
          <p:cNvSpPr/>
          <p:nvPr/>
        </p:nvSpPr>
        <p:spPr>
          <a:xfrm>
            <a:off x="5386840" y="290706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457ABE9A-9A4B-4D7E-A15B-19038CFBA403}"/>
              </a:ext>
            </a:extLst>
          </p:cNvPr>
          <p:cNvSpPr/>
          <p:nvPr/>
        </p:nvSpPr>
        <p:spPr>
          <a:xfrm>
            <a:off x="6842662" y="20731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Block Arc 10">
            <a:extLst>
              <a:ext uri="{FF2B5EF4-FFF2-40B4-BE49-F238E27FC236}">
                <a16:creationId xmlns:a16="http://schemas.microsoft.com/office/drawing/2014/main" id="{EA2EEF7A-24EB-42B5-BBA3-518D2F7C3216}"/>
              </a:ext>
            </a:extLst>
          </p:cNvPr>
          <p:cNvSpPr/>
          <p:nvPr/>
        </p:nvSpPr>
        <p:spPr>
          <a:xfrm>
            <a:off x="1120795" y="545640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0F3E-0066-49CA-ACA6-32F5999E8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8AEF6-0103-4325-84DD-3B0F44596512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054BB-06EF-4EC6-9AD3-1BC84495D7D7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7" name="자유형 8">
            <a:extLst>
              <a:ext uri="{FF2B5EF4-FFF2-40B4-BE49-F238E27FC236}">
                <a16:creationId xmlns:a16="http://schemas.microsoft.com/office/drawing/2014/main" id="{F1F4C45B-C9FC-4D09-9EEA-6EE7EE5562C6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3C5A-9468-4FDA-BD5D-5B2441568D97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A155C1C6-7D3B-4244-8A39-A4051D15E0C0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C2C0A6EB-2490-4C3B-9F27-5EC6C3A4236B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8047BFC0-B5BC-46E8-84E7-4619E53378F5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29">
            <a:extLst>
              <a:ext uri="{FF2B5EF4-FFF2-40B4-BE49-F238E27FC236}">
                <a16:creationId xmlns:a16="http://schemas.microsoft.com/office/drawing/2014/main" id="{BA1E0504-3955-48F2-B710-EBC3E1CFA932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EA3EA0-3B21-40D5-B05F-637F953251E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920640-5EC8-4B9E-B266-C5033277D2D0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62A4F1D0-53AD-4C10-BA10-0B041303DBD7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BBF7F8-F1C3-4348-A7AF-78DFB698C85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4BFB7F-6231-4632-94DF-B290DB0D7BB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id="{2650347A-275E-4615-BE5C-11B308ACA731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21635D-53D8-49D4-A928-B1AD6AC725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91B841-82E9-4DB0-A271-2BD5C07C669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1">
            <a:extLst>
              <a:ext uri="{FF2B5EF4-FFF2-40B4-BE49-F238E27FC236}">
                <a16:creationId xmlns:a16="http://schemas.microsoft.com/office/drawing/2014/main" id="{C16AA416-AB66-4616-AB4E-D5222C294DAC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DC491D30-2C3C-4E8F-88AA-8335A30D00DE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F46687-0A33-48B5-9F14-6B6E73C70E1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9D7C89-78E0-4B07-AA1C-A09175978C2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95D23DB3-112F-4FE3-AAF6-11D767AE878C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4250163C-04CD-4C30-A874-9DF3F8BA1FF8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5EB1EE6-7D3B-4F69-860B-5437B98DA01B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A512033-149C-4A00-A006-237A7A299211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34D6FD-8B80-4D26-9A79-2469BDE97BE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0FA5F-5A2D-40B8-BFFF-1B6176FBB9DF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ADE0E271-4C22-4984-BC5B-EE73BDF2A961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9F5F65-6ACB-4A7D-9286-985E72788A2A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87C048-257C-4F1B-AD97-AC42BB068ED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E8E39F-23C0-4809-95CA-D74458171BFE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0D9F37-16CF-40A0-A13F-431009D2B4BA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164DE41-2185-4570-8C24-426E1B1FF031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CE92D-111D-4AC4-AB3B-BF11B5B47180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FE41911-91AB-49B7-B78E-604C28EA8E37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4B8593-4417-48E0-ADD6-574D6DF8B732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360ED1-15B9-4309-94D6-5ABCE94E1500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90EB4E-EFF7-407D-AEE3-293B1B20A8AD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D11398-664D-4C6E-AC7C-5EBB2A44B8EE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5C4A40-3F0E-44DC-ACDA-7BD191BD2D59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1FD6E8-082C-4478-95F2-02B7A53E62F4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989BF-B7E9-40F4-8BDF-CBAD4D945B12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5C702E7E-9BAA-4E9D-8C1B-EDEDE85D81CE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49D8033-25A5-4EBC-826E-B1F8DEB2DC01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78DAA0-C71C-4744-82D4-532D49010412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CE012D-D059-40DF-81EC-773155405D9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96CA27-7E40-472E-BDD8-C75038B116FA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1FCBFF58-CF3F-4455-AB01-62CF8C13D737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6AC770-0680-4D4A-9DCE-F5FA2A5B29A0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5A40978-4D63-4464-9439-9764437E2504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17231C-603F-48F2-B69F-7AEA4B2C567B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702386-F239-4B96-AD3B-B05BA27DB623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1D9428-B0EE-48FE-8335-9DC838840F91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FFACC0-B231-46EE-8BD2-A88DE1ED64D5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472C9C-C892-4D9F-B0E0-73122B160F22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B23CC8-0A06-4047-9ED2-67973F9CDBA9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C3952-A8C2-47E7-9E09-D8E903C742B6}"/>
              </a:ext>
            </a:extLst>
          </p:cNvPr>
          <p:cNvSpPr txBox="1"/>
          <p:nvPr/>
        </p:nvSpPr>
        <p:spPr>
          <a:xfrm>
            <a:off x="1714116" y="1758498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5569034D-5635-4662-857B-B0D0BD311688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A9BF14A-97FA-4EA3-A9C5-74728AC901DB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8D8DDD0D-67CE-4846-B3D0-25420B07EEF5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E2D4EB7E-7C2A-4580-8D0D-456B40AAFE7F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0642745E-8D91-46DC-900B-42AFD03616C3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CFB4A7-295B-4EEE-8829-347CD38480E1}"/>
              </a:ext>
            </a:extLst>
          </p:cNvPr>
          <p:cNvSpPr/>
          <p:nvPr/>
        </p:nvSpPr>
        <p:spPr>
          <a:xfrm>
            <a:off x="6570090" y="1826224"/>
            <a:ext cx="4600030" cy="11087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Callout 2">
            <a:extLst>
              <a:ext uri="{FF2B5EF4-FFF2-40B4-BE49-F238E27FC236}">
                <a16:creationId xmlns:a16="http://schemas.microsoft.com/office/drawing/2014/main" id="{DC6F1A27-8836-4D6F-88AC-30D448E63C0E}"/>
              </a:ext>
            </a:extLst>
          </p:cNvPr>
          <p:cNvSpPr/>
          <p:nvPr/>
        </p:nvSpPr>
        <p:spPr>
          <a:xfrm rot="10800000">
            <a:off x="6597824" y="270269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wn Arrow Callout 3">
            <a:extLst>
              <a:ext uri="{FF2B5EF4-FFF2-40B4-BE49-F238E27FC236}">
                <a16:creationId xmlns:a16="http://schemas.microsoft.com/office/drawing/2014/main" id="{58A985DF-7336-4908-B83E-A93917AED91F}"/>
              </a:ext>
            </a:extLst>
          </p:cNvPr>
          <p:cNvSpPr/>
          <p:nvPr/>
        </p:nvSpPr>
        <p:spPr>
          <a:xfrm rot="10800000">
            <a:off x="6605898" y="3938648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46">
            <a:extLst>
              <a:ext uri="{FF2B5EF4-FFF2-40B4-BE49-F238E27FC236}">
                <a16:creationId xmlns:a16="http://schemas.microsoft.com/office/drawing/2014/main" id="{919D6646-921E-4CB5-AF3D-D454D372AC4B}"/>
              </a:ext>
            </a:extLst>
          </p:cNvPr>
          <p:cNvSpPr/>
          <p:nvPr/>
        </p:nvSpPr>
        <p:spPr>
          <a:xfrm>
            <a:off x="1057768" y="4328675"/>
            <a:ext cx="8253251" cy="1635829"/>
          </a:xfrm>
          <a:custGeom>
            <a:avLst/>
            <a:gdLst>
              <a:gd name="connsiteX0" fmla="*/ 0 w 8253251"/>
              <a:gd name="connsiteY0" fmla="*/ 0 h 1635829"/>
              <a:gd name="connsiteX1" fmla="*/ 4588722 w 8253251"/>
              <a:gd name="connsiteY1" fmla="*/ 0 h 1635829"/>
              <a:gd name="connsiteX2" fmla="*/ 4588722 w 8253251"/>
              <a:gd name="connsiteY2" fmla="*/ 1087904 h 1635829"/>
              <a:gd name="connsiteX3" fmla="*/ 2480192 w 8253251"/>
              <a:gd name="connsiteY3" fmla="*/ 1087904 h 1635829"/>
              <a:gd name="connsiteX4" fmla="*/ 2480192 w 8253251"/>
              <a:gd name="connsiteY4" fmla="*/ 1239829 h 1635829"/>
              <a:gd name="connsiteX5" fmla="*/ 3847519 w 8253251"/>
              <a:gd name="connsiteY5" fmla="*/ 1239829 h 1635829"/>
              <a:gd name="connsiteX6" fmla="*/ 4524657 w 8253251"/>
              <a:gd name="connsiteY6" fmla="*/ 1239829 h 1635829"/>
              <a:gd name="connsiteX7" fmla="*/ 7656507 w 8253251"/>
              <a:gd name="connsiteY7" fmla="*/ 1239829 h 1635829"/>
              <a:gd name="connsiteX8" fmla="*/ 7656507 w 8253251"/>
              <a:gd name="connsiteY8" fmla="*/ 1088477 h 1635829"/>
              <a:gd name="connsiteX9" fmla="*/ 7450499 w 8253251"/>
              <a:gd name="connsiteY9" fmla="*/ 1088477 h 1635829"/>
              <a:gd name="connsiteX10" fmla="*/ 7851875 w 8253251"/>
              <a:gd name="connsiteY10" fmla="*/ 857225 h 1635829"/>
              <a:gd name="connsiteX11" fmla="*/ 8253251 w 8253251"/>
              <a:gd name="connsiteY11" fmla="*/ 1088477 h 1635829"/>
              <a:gd name="connsiteX12" fmla="*/ 8047243 w 8253251"/>
              <a:gd name="connsiteY12" fmla="*/ 1088477 h 1635829"/>
              <a:gd name="connsiteX13" fmla="*/ 8047243 w 8253251"/>
              <a:gd name="connsiteY13" fmla="*/ 1239829 h 1635829"/>
              <a:gd name="connsiteX14" fmla="*/ 8049806 w 8253251"/>
              <a:gd name="connsiteY14" fmla="*/ 1239829 h 1635829"/>
              <a:gd name="connsiteX15" fmla="*/ 8049806 w 8253251"/>
              <a:gd name="connsiteY15" fmla="*/ 1635829 h 1635829"/>
              <a:gd name="connsiteX16" fmla="*/ 4524657 w 8253251"/>
              <a:gd name="connsiteY16" fmla="*/ 1635829 h 1635829"/>
              <a:gd name="connsiteX17" fmla="*/ 3847519 w 8253251"/>
              <a:gd name="connsiteY17" fmla="*/ 1635829 h 1635829"/>
              <a:gd name="connsiteX18" fmla="*/ 2104177 w 8253251"/>
              <a:gd name="connsiteY18" fmla="*/ 1635829 h 1635829"/>
              <a:gd name="connsiteX19" fmla="*/ 2104177 w 8253251"/>
              <a:gd name="connsiteY19" fmla="*/ 1598784 h 1635829"/>
              <a:gd name="connsiteX20" fmla="*/ 2104177 w 8253251"/>
              <a:gd name="connsiteY20" fmla="*/ 1239829 h 1635829"/>
              <a:gd name="connsiteX21" fmla="*/ 2104177 w 8253251"/>
              <a:gd name="connsiteY21" fmla="*/ 1087904 h 1635829"/>
              <a:gd name="connsiteX22" fmla="*/ 0 w 8253251"/>
              <a:gd name="connsiteY22" fmla="*/ 1087904 h 1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53251" h="1635829">
                <a:moveTo>
                  <a:pt x="0" y="0"/>
                </a:moveTo>
                <a:lnTo>
                  <a:pt x="4588722" y="0"/>
                </a:lnTo>
                <a:lnTo>
                  <a:pt x="4588722" y="1087904"/>
                </a:lnTo>
                <a:lnTo>
                  <a:pt x="2480192" y="1087904"/>
                </a:lnTo>
                <a:lnTo>
                  <a:pt x="2480192" y="1239829"/>
                </a:lnTo>
                <a:lnTo>
                  <a:pt x="3847519" y="1239829"/>
                </a:lnTo>
                <a:lnTo>
                  <a:pt x="4524657" y="1239829"/>
                </a:lnTo>
                <a:lnTo>
                  <a:pt x="7656507" y="1239829"/>
                </a:lnTo>
                <a:lnTo>
                  <a:pt x="7656507" y="1088477"/>
                </a:lnTo>
                <a:lnTo>
                  <a:pt x="7450499" y="1088477"/>
                </a:lnTo>
                <a:lnTo>
                  <a:pt x="7851875" y="857225"/>
                </a:lnTo>
                <a:lnTo>
                  <a:pt x="8253251" y="1088477"/>
                </a:lnTo>
                <a:lnTo>
                  <a:pt x="8047243" y="1088477"/>
                </a:lnTo>
                <a:lnTo>
                  <a:pt x="8047243" y="1239829"/>
                </a:lnTo>
                <a:lnTo>
                  <a:pt x="8049806" y="1239829"/>
                </a:lnTo>
                <a:lnTo>
                  <a:pt x="8049806" y="1635829"/>
                </a:lnTo>
                <a:lnTo>
                  <a:pt x="4524657" y="1635829"/>
                </a:lnTo>
                <a:lnTo>
                  <a:pt x="3847519" y="1635829"/>
                </a:lnTo>
                <a:lnTo>
                  <a:pt x="2104177" y="1635829"/>
                </a:lnTo>
                <a:lnTo>
                  <a:pt x="2104177" y="1598784"/>
                </a:lnTo>
                <a:lnTo>
                  <a:pt x="2104177" y="1239829"/>
                </a:lnTo>
                <a:lnTo>
                  <a:pt x="2104177" y="1087904"/>
                </a:lnTo>
                <a:lnTo>
                  <a:pt x="0" y="1087904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wn Arrow Callout 5">
            <a:extLst>
              <a:ext uri="{FF2B5EF4-FFF2-40B4-BE49-F238E27FC236}">
                <a16:creationId xmlns:a16="http://schemas.microsoft.com/office/drawing/2014/main" id="{7D1962A6-C836-4BB5-82BE-8B1AE737620A}"/>
              </a:ext>
            </a:extLst>
          </p:cNvPr>
          <p:cNvSpPr/>
          <p:nvPr/>
        </p:nvSpPr>
        <p:spPr>
          <a:xfrm>
            <a:off x="1057768" y="307751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own Arrow Callout 6">
            <a:extLst>
              <a:ext uri="{FF2B5EF4-FFF2-40B4-BE49-F238E27FC236}">
                <a16:creationId xmlns:a16="http://schemas.microsoft.com/office/drawing/2014/main" id="{B63F2B87-B792-4981-95F6-C7150659BABD}"/>
              </a:ext>
            </a:extLst>
          </p:cNvPr>
          <p:cNvSpPr/>
          <p:nvPr/>
        </p:nvSpPr>
        <p:spPr>
          <a:xfrm>
            <a:off x="1057768" y="1826224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F6438A-F2AD-4F82-98BE-8350BFE09FAD}"/>
              </a:ext>
            </a:extLst>
          </p:cNvPr>
          <p:cNvGrpSpPr/>
          <p:nvPr/>
        </p:nvGrpSpPr>
        <p:grpSpPr>
          <a:xfrm>
            <a:off x="1450346" y="1995853"/>
            <a:ext cx="3797852" cy="738665"/>
            <a:chOff x="819820" y="3646109"/>
            <a:chExt cx="1225994" cy="738665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3AA9E9-7D7B-4EE0-8BC4-4C090E565E1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ED4F53-A9A3-4CD0-A3A1-0742F5C26B7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7B02EF-7F41-4C55-B279-75F641237815}"/>
              </a:ext>
            </a:extLst>
          </p:cNvPr>
          <p:cNvGrpSpPr/>
          <p:nvPr/>
        </p:nvGrpSpPr>
        <p:grpSpPr>
          <a:xfrm>
            <a:off x="1450346" y="3344076"/>
            <a:ext cx="3797852" cy="738665"/>
            <a:chOff x="819820" y="3646109"/>
            <a:chExt cx="1225994" cy="738665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FFDE53-01C9-4F86-BF38-CE940200368C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B782AE-C01D-4CE2-B3D4-B14DC57BF148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8FCE5C-0A13-451B-918E-E86FA0A5FD5D}"/>
              </a:ext>
            </a:extLst>
          </p:cNvPr>
          <p:cNvGrpSpPr/>
          <p:nvPr/>
        </p:nvGrpSpPr>
        <p:grpSpPr>
          <a:xfrm>
            <a:off x="1450346" y="4593092"/>
            <a:ext cx="3797852" cy="738665"/>
            <a:chOff x="819820" y="3646109"/>
            <a:chExt cx="1225994" cy="738665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46639-2DFB-48C4-A51E-166DF2EBCB6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A7F433-E424-4F3A-B322-0269C71187C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AEB206-02F3-4B02-8877-97AA9012E7DB}"/>
              </a:ext>
            </a:extLst>
          </p:cNvPr>
          <p:cNvGrpSpPr/>
          <p:nvPr/>
        </p:nvGrpSpPr>
        <p:grpSpPr>
          <a:xfrm>
            <a:off x="6999006" y="4398221"/>
            <a:ext cx="3797852" cy="738665"/>
            <a:chOff x="819820" y="3646109"/>
            <a:chExt cx="1225994" cy="738665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94113D-3DA5-42DF-8D88-20DA4A127896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BE7C2F-6B3D-4FCC-B4C5-96A4E473FE6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CF850D-11A3-4B21-9C54-CE1AD78D8A63}"/>
              </a:ext>
            </a:extLst>
          </p:cNvPr>
          <p:cNvGrpSpPr/>
          <p:nvPr/>
        </p:nvGrpSpPr>
        <p:grpSpPr>
          <a:xfrm>
            <a:off x="6999006" y="3162853"/>
            <a:ext cx="3797852" cy="738665"/>
            <a:chOff x="819820" y="3646109"/>
            <a:chExt cx="1225994" cy="738665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2E4135-29D3-47A9-9FE4-BBB295D1C9D8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875D29-775E-4C5C-82D9-8BF4716B2F7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4EBBCC-4515-463E-88B1-BCE30DBA9A5D}"/>
              </a:ext>
            </a:extLst>
          </p:cNvPr>
          <p:cNvGrpSpPr/>
          <p:nvPr/>
        </p:nvGrpSpPr>
        <p:grpSpPr>
          <a:xfrm>
            <a:off x="6999006" y="1927485"/>
            <a:ext cx="3797852" cy="738665"/>
            <a:chOff x="819820" y="3646109"/>
            <a:chExt cx="1225994" cy="738665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1AD8B4-4863-4B22-BD5F-17D2D2CD0FA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D1A6EA-8BD0-4E82-8C44-2D2979F2A844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B7BF390-D05A-47A5-9CA4-3C523578E142}"/>
              </a:ext>
            </a:extLst>
          </p:cNvPr>
          <p:cNvSpPr txBox="1">
            <a:spLocks/>
          </p:cNvSpPr>
          <p:nvPr/>
        </p:nvSpPr>
        <p:spPr>
          <a:xfrm>
            <a:off x="4439818" y="5615708"/>
            <a:ext cx="3299603" cy="3053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8463" y="4587922"/>
            <a:ext cx="45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29913-5D56-416F-BC9B-F81865F5FCA0}"/>
              </a:ext>
            </a:extLst>
          </p:cNvPr>
          <p:cNvSpPr txBox="1"/>
          <p:nvPr/>
        </p:nvSpPr>
        <p:spPr>
          <a:xfrm>
            <a:off x="1551051" y="4024520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D2739-8C60-4DE9-86F9-54E0DBA1936E}"/>
              </a:ext>
            </a:extLst>
          </p:cNvPr>
          <p:cNvSpPr txBox="1"/>
          <p:nvPr/>
        </p:nvSpPr>
        <p:spPr>
          <a:xfrm>
            <a:off x="1551051" y="327435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5828A-6938-418C-955E-B7D037C2A28D}"/>
              </a:ext>
            </a:extLst>
          </p:cNvPr>
          <p:cNvSpPr txBox="1"/>
          <p:nvPr/>
        </p:nvSpPr>
        <p:spPr>
          <a:xfrm>
            <a:off x="1240372" y="885083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2F7AA-6E0F-452A-8B58-F0A9D6312274}"/>
              </a:ext>
            </a:extLst>
          </p:cNvPr>
          <p:cNvSpPr txBox="1"/>
          <p:nvPr/>
        </p:nvSpPr>
        <p:spPr>
          <a:xfrm>
            <a:off x="3007924" y="1552374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85518-6BC9-42D9-AE86-B9AF1BEA14A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3332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8F8562-4907-447C-BAD3-E1EF951DFB32}"/>
              </a:ext>
            </a:extLst>
          </p:cNvPr>
          <p:cNvSpPr/>
          <p:nvPr/>
        </p:nvSpPr>
        <p:spPr>
          <a:xfrm>
            <a:off x="2645783" y="1829298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8650F-A955-440D-B1E9-2762DBC15DAB}"/>
              </a:ext>
            </a:extLst>
          </p:cNvPr>
          <p:cNvSpPr/>
          <p:nvPr/>
        </p:nvSpPr>
        <p:spPr>
          <a:xfrm>
            <a:off x="2751904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C5921D-4DB5-42C6-92BA-8258729B4EC3}"/>
              </a:ext>
            </a:extLst>
          </p:cNvPr>
          <p:cNvGrpSpPr/>
          <p:nvPr/>
        </p:nvGrpSpPr>
        <p:grpSpPr>
          <a:xfrm>
            <a:off x="3553179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74A0DC-F996-497D-8783-4B26E2393C5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4E129D-F0E0-4035-B62B-DF573E1F59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FE8482-45C3-490F-B45F-8F7F6A4077CD}"/>
              </a:ext>
            </a:extLst>
          </p:cNvPr>
          <p:cNvSpPr txBox="1"/>
          <p:nvPr/>
        </p:nvSpPr>
        <p:spPr>
          <a:xfrm>
            <a:off x="2884552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D0B706-8819-4470-83B2-95D331788431}"/>
              </a:ext>
            </a:extLst>
          </p:cNvPr>
          <p:cNvSpPr/>
          <p:nvPr/>
        </p:nvSpPr>
        <p:spPr>
          <a:xfrm>
            <a:off x="3742897" y="2905450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22AE5-1C59-44C6-95DC-0FBAFD089F17}"/>
              </a:ext>
            </a:extLst>
          </p:cNvPr>
          <p:cNvSpPr/>
          <p:nvPr/>
        </p:nvSpPr>
        <p:spPr>
          <a:xfrm>
            <a:off x="3849017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59D276-27D8-4495-9B2A-DC0D42A06DDA}"/>
              </a:ext>
            </a:extLst>
          </p:cNvPr>
          <p:cNvGrpSpPr/>
          <p:nvPr/>
        </p:nvGrpSpPr>
        <p:grpSpPr>
          <a:xfrm>
            <a:off x="4647498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01B6D-DEB7-496D-BA42-3F200A96722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3711D2-B740-40B1-B1BF-D78397D89D2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FAD2745-4547-472C-B213-58D48745C183}"/>
              </a:ext>
            </a:extLst>
          </p:cNvPr>
          <p:cNvSpPr txBox="1"/>
          <p:nvPr/>
        </p:nvSpPr>
        <p:spPr>
          <a:xfrm>
            <a:off x="3981665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D2C99-7679-4F21-A060-326A0D7754D5}"/>
              </a:ext>
            </a:extLst>
          </p:cNvPr>
          <p:cNvSpPr/>
          <p:nvPr/>
        </p:nvSpPr>
        <p:spPr>
          <a:xfrm>
            <a:off x="5928741" y="5057758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22B5F-164E-4D7E-B32B-54146972F3B4}"/>
              </a:ext>
            </a:extLst>
          </p:cNvPr>
          <p:cNvSpPr/>
          <p:nvPr/>
        </p:nvSpPr>
        <p:spPr>
          <a:xfrm>
            <a:off x="6034861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091C47-A387-4F5A-A8C5-62DBC485D1FE}"/>
              </a:ext>
            </a:extLst>
          </p:cNvPr>
          <p:cNvGrpSpPr/>
          <p:nvPr/>
        </p:nvGrpSpPr>
        <p:grpSpPr>
          <a:xfrm>
            <a:off x="683613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C5349A-849F-4E1A-9141-7A2175522D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9952E-8281-44A5-B611-72CCF0CDE5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88BC406-C5F3-4098-9892-7F293FDDF812}"/>
              </a:ext>
            </a:extLst>
          </p:cNvPr>
          <p:cNvSpPr txBox="1"/>
          <p:nvPr/>
        </p:nvSpPr>
        <p:spPr>
          <a:xfrm>
            <a:off x="616750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B9376-8574-4FD8-8D93-401932D38FE2}"/>
              </a:ext>
            </a:extLst>
          </p:cNvPr>
          <p:cNvSpPr/>
          <p:nvPr/>
        </p:nvSpPr>
        <p:spPr>
          <a:xfrm>
            <a:off x="4840011" y="3981604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DED112-8EA6-4E88-B660-1361D0EAC983}"/>
              </a:ext>
            </a:extLst>
          </p:cNvPr>
          <p:cNvSpPr/>
          <p:nvPr/>
        </p:nvSpPr>
        <p:spPr>
          <a:xfrm>
            <a:off x="4946131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BF9C23-4BB0-407D-9BD4-4565110B463A}"/>
              </a:ext>
            </a:extLst>
          </p:cNvPr>
          <p:cNvGrpSpPr/>
          <p:nvPr/>
        </p:nvGrpSpPr>
        <p:grpSpPr>
          <a:xfrm>
            <a:off x="574181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228A6C-2102-48F0-9A59-4EF0FD2BD7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DCD8A8-ECE7-48B3-8834-7B3F56C976E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451927C-23B4-4B26-ACE8-B23A06AFC7AB}"/>
              </a:ext>
            </a:extLst>
          </p:cNvPr>
          <p:cNvSpPr txBox="1"/>
          <p:nvPr/>
        </p:nvSpPr>
        <p:spPr>
          <a:xfrm>
            <a:off x="507877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CA3C99-15DA-4842-B713-CB54C839AD22}"/>
              </a:ext>
            </a:extLst>
          </p:cNvPr>
          <p:cNvCxnSpPr>
            <a:cxnSpLocks/>
          </p:cNvCxnSpPr>
          <p:nvPr/>
        </p:nvCxnSpPr>
        <p:spPr>
          <a:xfrm flipH="1" flipV="1">
            <a:off x="1219265" y="1868212"/>
            <a:ext cx="5163950" cy="498978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839938D-F717-47E5-96A8-957C2B4A32E8}"/>
              </a:ext>
            </a:extLst>
          </p:cNvPr>
          <p:cNvSpPr/>
          <p:nvPr/>
        </p:nvSpPr>
        <p:spPr>
          <a:xfrm rot="18900000">
            <a:off x="1020765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F06B336F-1F15-4A8E-A404-9C6C425CE2C4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A4B80CBA-643B-4BE9-8D1E-3C3E63AE7A0C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0CC61276-6597-4C5D-B722-80DB22FB313F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F139EC6-798E-40C2-9BFB-0861096EF193}"/>
              </a:ext>
            </a:extLst>
          </p:cNvPr>
          <p:cNvSpPr/>
          <p:nvPr/>
        </p:nvSpPr>
        <p:spPr>
          <a:xfrm>
            <a:off x="15454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F3DBF2-F9FD-4DE9-9C34-DC929AED70A9}"/>
              </a:ext>
            </a:extLst>
          </p:cNvPr>
          <p:cNvSpPr/>
          <p:nvPr/>
        </p:nvSpPr>
        <p:spPr>
          <a:xfrm>
            <a:off x="2668489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5225FD-5640-47DE-AB11-E5B5B107F725}"/>
              </a:ext>
            </a:extLst>
          </p:cNvPr>
          <p:cNvSpPr/>
          <p:nvPr/>
        </p:nvSpPr>
        <p:spPr>
          <a:xfrm>
            <a:off x="3791565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78063E-729A-481C-AB48-3EB36BDE43B3}"/>
              </a:ext>
            </a:extLst>
          </p:cNvPr>
          <p:cNvSpPr/>
          <p:nvPr/>
        </p:nvSpPr>
        <p:spPr>
          <a:xfrm>
            <a:off x="4914641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3DE16F-CBC8-4D94-BB76-2E9B3550490B}"/>
              </a:ext>
            </a:extLst>
          </p:cNvPr>
          <p:cNvSpPr/>
          <p:nvPr/>
        </p:nvSpPr>
        <p:spPr>
          <a:xfrm>
            <a:off x="1019049" y="3192215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7695EE-487C-4A2D-8186-6147B083B611}"/>
              </a:ext>
            </a:extLst>
          </p:cNvPr>
          <p:cNvSpPr/>
          <p:nvPr/>
        </p:nvSpPr>
        <p:spPr>
          <a:xfrm>
            <a:off x="2120291" y="4290074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5EF4717-86D5-47C6-932C-E3B4D8D584AA}"/>
              </a:ext>
            </a:extLst>
          </p:cNvPr>
          <p:cNvSpPr/>
          <p:nvPr/>
        </p:nvSpPr>
        <p:spPr>
          <a:xfrm>
            <a:off x="3248228" y="5387933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5BC90EB1-1E83-4EFB-A097-762C553FBDEC}"/>
              </a:ext>
            </a:extLst>
          </p:cNvPr>
          <p:cNvSpPr/>
          <p:nvPr/>
        </p:nvSpPr>
        <p:spPr>
          <a:xfrm>
            <a:off x="1195579" y="33605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3760CC12-A876-43D4-9451-5DB6167FF4DD}"/>
              </a:ext>
            </a:extLst>
          </p:cNvPr>
          <p:cNvSpPr/>
          <p:nvPr/>
        </p:nvSpPr>
        <p:spPr>
          <a:xfrm>
            <a:off x="2270984" y="450317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3B39533D-4C53-4C1A-AB14-6F8AE9E1D224}"/>
              </a:ext>
            </a:extLst>
          </p:cNvPr>
          <p:cNvSpPr/>
          <p:nvPr/>
        </p:nvSpPr>
        <p:spPr>
          <a:xfrm>
            <a:off x="3404430" y="55279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F4851E-752F-4C16-A0BC-B3368A20B4CB}"/>
              </a:ext>
            </a:extLst>
          </p:cNvPr>
          <p:cNvGrpSpPr/>
          <p:nvPr/>
        </p:nvGrpSpPr>
        <p:grpSpPr>
          <a:xfrm>
            <a:off x="2391414" y="2820107"/>
            <a:ext cx="7417744" cy="2290941"/>
            <a:chOff x="2441453" y="2820107"/>
            <a:chExt cx="7400056" cy="22909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042A89-4AA3-43AD-9DB1-F417B15F0EFB}"/>
                </a:ext>
              </a:extLst>
            </p:cNvPr>
            <p:cNvGrpSpPr/>
            <p:nvPr/>
          </p:nvGrpSpPr>
          <p:grpSpPr>
            <a:xfrm>
              <a:off x="2441453" y="3763018"/>
              <a:ext cx="7400056" cy="360040"/>
              <a:chOff x="914745" y="3763018"/>
              <a:chExt cx="8924574" cy="360040"/>
            </a:xfrm>
          </p:grpSpPr>
          <p:sp>
            <p:nvSpPr>
              <p:cNvPr id="9" name="직사각형 1">
                <a:extLst>
                  <a:ext uri="{FF2B5EF4-FFF2-40B4-BE49-F238E27FC236}">
                    <a16:creationId xmlns:a16="http://schemas.microsoft.com/office/drawing/2014/main" id="{241F91D7-31AC-47DE-B28A-D5536678B7CA}"/>
                  </a:ext>
                </a:extLst>
              </p:cNvPr>
              <p:cNvSpPr/>
              <p:nvPr/>
            </p:nvSpPr>
            <p:spPr>
              <a:xfrm>
                <a:off x="914745" y="3763018"/>
                <a:ext cx="2232000" cy="36004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2016</a:t>
                </a:r>
                <a:endParaRPr lang="ko-KR" altLang="en-US" sz="1400" b="1" dirty="0"/>
              </a:p>
            </p:txBody>
          </p:sp>
          <p:sp>
            <p:nvSpPr>
              <p:cNvPr id="10" name="직사각형 1">
                <a:extLst>
                  <a:ext uri="{FF2B5EF4-FFF2-40B4-BE49-F238E27FC236}">
                    <a16:creationId xmlns:a16="http://schemas.microsoft.com/office/drawing/2014/main" id="{0E55EC54-87DB-494A-B350-283ABAF43CCD}"/>
                  </a:ext>
                </a:extLst>
              </p:cNvPr>
              <p:cNvSpPr/>
              <p:nvPr/>
            </p:nvSpPr>
            <p:spPr>
              <a:xfrm>
                <a:off x="3149877" y="3763018"/>
                <a:ext cx="2232000" cy="36004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2017</a:t>
                </a:r>
                <a:endParaRPr lang="ko-KR" altLang="en-US" sz="1400" b="1" dirty="0"/>
              </a:p>
            </p:txBody>
          </p:sp>
          <p:sp>
            <p:nvSpPr>
              <p:cNvPr id="11" name="직사각형 1">
                <a:extLst>
                  <a:ext uri="{FF2B5EF4-FFF2-40B4-BE49-F238E27FC236}">
                    <a16:creationId xmlns:a16="http://schemas.microsoft.com/office/drawing/2014/main" id="{35D200E0-1C0B-433D-9A93-6FCEBCAC0919}"/>
                  </a:ext>
                </a:extLst>
              </p:cNvPr>
              <p:cNvSpPr/>
              <p:nvPr/>
            </p:nvSpPr>
            <p:spPr>
              <a:xfrm>
                <a:off x="5385009" y="3763018"/>
                <a:ext cx="2232000" cy="360040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2018</a:t>
                </a:r>
                <a:endParaRPr lang="ko-KR" altLang="en-US" sz="1400" b="1" dirty="0"/>
              </a:p>
            </p:txBody>
          </p:sp>
          <p:sp>
            <p:nvSpPr>
              <p:cNvPr id="12" name="직사각형 1">
                <a:extLst>
                  <a:ext uri="{FF2B5EF4-FFF2-40B4-BE49-F238E27FC236}">
                    <a16:creationId xmlns:a16="http://schemas.microsoft.com/office/drawing/2014/main" id="{52BDBC20-2106-4C6A-B589-6BD296577F17}"/>
                  </a:ext>
                </a:extLst>
              </p:cNvPr>
              <p:cNvSpPr/>
              <p:nvPr/>
            </p:nvSpPr>
            <p:spPr>
              <a:xfrm>
                <a:off x="7607319" y="3763018"/>
                <a:ext cx="2232000" cy="360040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2019</a:t>
                </a:r>
                <a:endParaRPr lang="ko-KR" altLang="en-US" sz="1400" b="1" dirty="0"/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EBEC200-E364-4EED-80AF-0033D4C69D36}"/>
                </a:ext>
              </a:extLst>
            </p:cNvPr>
            <p:cNvCxnSpPr/>
            <p:nvPr/>
          </p:nvCxnSpPr>
          <p:spPr>
            <a:xfrm rot="10800000" flipV="1">
              <a:off x="2454085" y="4166189"/>
              <a:ext cx="0" cy="936000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A8D787C-1C1D-4235-B3C2-37080FC8B58C}"/>
                </a:ext>
              </a:extLst>
            </p:cNvPr>
            <p:cNvCxnSpPr/>
            <p:nvPr/>
          </p:nvCxnSpPr>
          <p:spPr>
            <a:xfrm flipV="1">
              <a:off x="4312128" y="2820107"/>
              <a:ext cx="0" cy="93600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354D7DB-3635-45E8-B9E5-9E64D1239A33}"/>
                </a:ext>
              </a:extLst>
            </p:cNvPr>
            <p:cNvCxnSpPr/>
            <p:nvPr/>
          </p:nvCxnSpPr>
          <p:spPr>
            <a:xfrm rot="10800000" flipV="1">
              <a:off x="6145991" y="4175048"/>
              <a:ext cx="0" cy="936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7F51008-9375-478E-AEAB-4FF6BC76CD23}"/>
                </a:ext>
              </a:extLst>
            </p:cNvPr>
            <p:cNvCxnSpPr/>
            <p:nvPr/>
          </p:nvCxnSpPr>
          <p:spPr>
            <a:xfrm flipV="1">
              <a:off x="7983119" y="2838345"/>
              <a:ext cx="0" cy="93600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505FA-873F-4A76-869B-75EEF2333791}"/>
              </a:ext>
            </a:extLst>
          </p:cNvPr>
          <p:cNvGrpSpPr/>
          <p:nvPr/>
        </p:nvGrpSpPr>
        <p:grpSpPr>
          <a:xfrm>
            <a:off x="4365505" y="2552901"/>
            <a:ext cx="1669762" cy="1084161"/>
            <a:chOff x="1985513" y="4307149"/>
            <a:chExt cx="2601799" cy="10841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194FD-B992-4FAE-8B0D-4A724A27D295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0F62B5-4BC5-46CF-BE66-73DCCD5C78D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849D7-5A7E-42D1-B029-3B5149D1563D}"/>
              </a:ext>
            </a:extLst>
          </p:cNvPr>
          <p:cNvGrpSpPr/>
          <p:nvPr/>
        </p:nvGrpSpPr>
        <p:grpSpPr>
          <a:xfrm>
            <a:off x="8076446" y="2571139"/>
            <a:ext cx="1669762" cy="1084161"/>
            <a:chOff x="1985513" y="4307149"/>
            <a:chExt cx="2601799" cy="10841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843763-797C-4366-AE50-09471F8D8BDF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13CFE2-0240-4FE7-9854-4D54563D8D6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C35809-7D92-4285-9627-4EDAAA35AD40}"/>
              </a:ext>
            </a:extLst>
          </p:cNvPr>
          <p:cNvGrpSpPr/>
          <p:nvPr/>
        </p:nvGrpSpPr>
        <p:grpSpPr>
          <a:xfrm>
            <a:off x="2487488" y="4226576"/>
            <a:ext cx="1669762" cy="1084161"/>
            <a:chOff x="1985513" y="4307149"/>
            <a:chExt cx="2601799" cy="10841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39C8E7-60E8-43E5-9801-BA641800511F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1DEC2-E570-4244-8689-E4BC6D2CE313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DADB03-D79C-4A7B-9A5A-47C48E17C808}"/>
              </a:ext>
            </a:extLst>
          </p:cNvPr>
          <p:cNvGrpSpPr/>
          <p:nvPr/>
        </p:nvGrpSpPr>
        <p:grpSpPr>
          <a:xfrm>
            <a:off x="6219344" y="4235435"/>
            <a:ext cx="1669762" cy="1084161"/>
            <a:chOff x="1985513" y="4307149"/>
            <a:chExt cx="2601799" cy="10841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9AB50D-FFD2-4E44-A875-D91173641A1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5BB49C-5C3E-4008-B71D-776CD388C2E7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F170AEA-CAFF-4F9A-ACAD-EA7E877C5E16}"/>
              </a:ext>
            </a:extLst>
          </p:cNvPr>
          <p:cNvSpPr/>
          <p:nvPr/>
        </p:nvSpPr>
        <p:spPr>
          <a:xfrm>
            <a:off x="9939287" y="3286686"/>
            <a:ext cx="1296000" cy="1296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16FD093D-7AC2-49A7-AF2F-7DCC2C95B3EE}"/>
              </a:ext>
            </a:extLst>
          </p:cNvPr>
          <p:cNvSpPr/>
          <p:nvPr/>
        </p:nvSpPr>
        <p:spPr>
          <a:xfrm rot="2806036">
            <a:off x="10377642" y="3461428"/>
            <a:ext cx="419290" cy="102740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BCE084-F194-4756-B853-A98C8DF677B6}"/>
              </a:ext>
            </a:extLst>
          </p:cNvPr>
          <p:cNvSpPr/>
          <p:nvPr/>
        </p:nvSpPr>
        <p:spPr>
          <a:xfrm>
            <a:off x="965285" y="3286686"/>
            <a:ext cx="1296000" cy="129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4AF7E4F1-3103-411C-9281-D6022407A6F6}"/>
              </a:ext>
            </a:extLst>
          </p:cNvPr>
          <p:cNvSpPr/>
          <p:nvPr/>
        </p:nvSpPr>
        <p:spPr>
          <a:xfrm rot="16200000" flipH="1">
            <a:off x="1133095" y="3445089"/>
            <a:ext cx="960380" cy="90444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19C65-308B-4F00-9744-BABE8B5F197E}"/>
              </a:ext>
            </a:extLst>
          </p:cNvPr>
          <p:cNvSpPr/>
          <p:nvPr/>
        </p:nvSpPr>
        <p:spPr>
          <a:xfrm>
            <a:off x="917211" y="1829198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5277BA-27AC-4C1E-8E08-F1429188E203}"/>
              </a:ext>
            </a:extLst>
          </p:cNvPr>
          <p:cNvGrpSpPr/>
          <p:nvPr/>
        </p:nvGrpSpPr>
        <p:grpSpPr>
          <a:xfrm>
            <a:off x="1170781" y="2713449"/>
            <a:ext cx="2727020" cy="979623"/>
            <a:chOff x="686968" y="2662255"/>
            <a:chExt cx="2203975" cy="979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5387DB-60D0-46CC-AD10-0BF0457CC0B4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D8A606-6FBA-492F-A8DB-DD767432FFDE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1F8EC11-E314-4A25-B92C-71D0083D9C57}"/>
              </a:ext>
            </a:extLst>
          </p:cNvPr>
          <p:cNvSpPr/>
          <p:nvPr/>
        </p:nvSpPr>
        <p:spPr>
          <a:xfrm>
            <a:off x="4459809" y="1829198"/>
            <a:ext cx="3234161" cy="2046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CAAD3-7B16-4D61-80F2-D0F2DD3D7CE2}"/>
              </a:ext>
            </a:extLst>
          </p:cNvPr>
          <p:cNvSpPr/>
          <p:nvPr/>
        </p:nvSpPr>
        <p:spPr>
          <a:xfrm>
            <a:off x="8002407" y="1829198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9B06A5-0F7D-4B82-BBE5-54E34BE85538}"/>
              </a:ext>
            </a:extLst>
          </p:cNvPr>
          <p:cNvSpPr/>
          <p:nvPr/>
        </p:nvSpPr>
        <p:spPr>
          <a:xfrm>
            <a:off x="917211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7E6D9-4838-4776-AF91-872184C419ED}"/>
              </a:ext>
            </a:extLst>
          </p:cNvPr>
          <p:cNvSpPr/>
          <p:nvPr/>
        </p:nvSpPr>
        <p:spPr>
          <a:xfrm>
            <a:off x="4459809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F433A-39EB-4828-A450-6F9F9A66D149}"/>
              </a:ext>
            </a:extLst>
          </p:cNvPr>
          <p:cNvSpPr/>
          <p:nvPr/>
        </p:nvSpPr>
        <p:spPr>
          <a:xfrm>
            <a:off x="8002407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29B786-6456-496D-9280-DF56CAED826F}"/>
              </a:ext>
            </a:extLst>
          </p:cNvPr>
          <p:cNvGrpSpPr/>
          <p:nvPr/>
        </p:nvGrpSpPr>
        <p:grpSpPr>
          <a:xfrm>
            <a:off x="4713379" y="2713449"/>
            <a:ext cx="2727020" cy="979623"/>
            <a:chOff x="686968" y="2662255"/>
            <a:chExt cx="2203975" cy="979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AC35BB-3B1B-4C4E-8EF7-15DFE4F13F1F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4E2D4-54D3-4531-A90F-95B11DA1F0D1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BE320A-B4A1-46A1-9073-5EDE094B6946}"/>
              </a:ext>
            </a:extLst>
          </p:cNvPr>
          <p:cNvGrpSpPr/>
          <p:nvPr/>
        </p:nvGrpSpPr>
        <p:grpSpPr>
          <a:xfrm>
            <a:off x="8255977" y="2713449"/>
            <a:ext cx="2727020" cy="979623"/>
            <a:chOff x="686968" y="2662255"/>
            <a:chExt cx="2203975" cy="979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309E60-B190-4C0B-98DC-5398B80136D6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003019-54E7-4355-B882-F2B20E55B279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95203-3A77-42A0-8127-EA0E66936E8E}"/>
              </a:ext>
            </a:extLst>
          </p:cNvPr>
          <p:cNvGrpSpPr/>
          <p:nvPr/>
        </p:nvGrpSpPr>
        <p:grpSpPr>
          <a:xfrm>
            <a:off x="1170781" y="4848346"/>
            <a:ext cx="2727020" cy="979623"/>
            <a:chOff x="686968" y="2662255"/>
            <a:chExt cx="2203975" cy="9796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09E2FB-C3D9-43CA-A166-879685426F6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C0DCB6-10AA-4D35-967F-0CD7F20E84B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3DB01-5277-48F5-9CBA-43F151B31A53}"/>
              </a:ext>
            </a:extLst>
          </p:cNvPr>
          <p:cNvGrpSpPr/>
          <p:nvPr/>
        </p:nvGrpSpPr>
        <p:grpSpPr>
          <a:xfrm>
            <a:off x="4713379" y="4848346"/>
            <a:ext cx="2727020" cy="979623"/>
            <a:chOff x="686968" y="2662255"/>
            <a:chExt cx="2203975" cy="979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A8AC3-03A0-4677-B8E7-3E9A3608C2EE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94EB6-8124-4B9C-AA10-C1075100AB86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A3CAA8-B15E-4547-B43B-1CBE9AE5A832}"/>
              </a:ext>
            </a:extLst>
          </p:cNvPr>
          <p:cNvGrpSpPr/>
          <p:nvPr/>
        </p:nvGrpSpPr>
        <p:grpSpPr>
          <a:xfrm>
            <a:off x="8255977" y="4848346"/>
            <a:ext cx="2727020" cy="979623"/>
            <a:chOff x="686968" y="2662255"/>
            <a:chExt cx="2203975" cy="9796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0F8C8F-6A5D-47C8-B9BF-E7D00756463A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784650-C0BF-43D8-ABDF-AFC795AE1A7F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DDA56D2-6DA8-4694-BB67-C9AD1B1E8D4F}"/>
              </a:ext>
            </a:extLst>
          </p:cNvPr>
          <p:cNvSpPr/>
          <p:nvPr/>
        </p:nvSpPr>
        <p:spPr>
          <a:xfrm>
            <a:off x="9530915" y="43047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6C780913-A539-4807-91E5-6E20BA160A8D}"/>
              </a:ext>
            </a:extLst>
          </p:cNvPr>
          <p:cNvSpPr/>
          <p:nvPr/>
        </p:nvSpPr>
        <p:spPr>
          <a:xfrm rot="2700000">
            <a:off x="2401331" y="421599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BB94E331-6846-4462-B4FC-7375459A00FD}"/>
              </a:ext>
            </a:extLst>
          </p:cNvPr>
          <p:cNvSpPr/>
          <p:nvPr/>
        </p:nvSpPr>
        <p:spPr>
          <a:xfrm flipH="1">
            <a:off x="2338450" y="21357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18320A0B-1C77-4A9D-98C2-3424D8CE221C}"/>
              </a:ext>
            </a:extLst>
          </p:cNvPr>
          <p:cNvSpPr/>
          <p:nvPr/>
        </p:nvSpPr>
        <p:spPr>
          <a:xfrm>
            <a:off x="9501375" y="211905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122014E3-ADDC-46AF-9430-A63D6C8E9770}"/>
              </a:ext>
            </a:extLst>
          </p:cNvPr>
          <p:cNvSpPr>
            <a:spLocks noChangeAspect="1"/>
          </p:cNvSpPr>
          <p:nvPr/>
        </p:nvSpPr>
        <p:spPr>
          <a:xfrm>
            <a:off x="5878888" y="430471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B6870480-2EEC-4F9E-A3BD-769466250261}"/>
              </a:ext>
            </a:extLst>
          </p:cNvPr>
          <p:cNvSpPr/>
          <p:nvPr/>
        </p:nvSpPr>
        <p:spPr>
          <a:xfrm>
            <a:off x="5898392" y="20717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1896822" y="5689418"/>
            <a:ext cx="7132250" cy="7721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49087-BF12-4C45-BE42-1779AEB803E3}"/>
              </a:ext>
            </a:extLst>
          </p:cNvPr>
          <p:cNvSpPr txBox="1"/>
          <p:nvPr/>
        </p:nvSpPr>
        <p:spPr>
          <a:xfrm>
            <a:off x="845430" y="896181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DFE35-DE11-4A46-A3CE-609FDA2E2CD7}"/>
              </a:ext>
            </a:extLst>
          </p:cNvPr>
          <p:cNvSpPr txBox="1"/>
          <p:nvPr/>
        </p:nvSpPr>
        <p:spPr>
          <a:xfrm>
            <a:off x="3438234" y="896181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AA137-C630-48B5-9665-DF7CE4DB1D30}"/>
              </a:ext>
            </a:extLst>
          </p:cNvPr>
          <p:cNvSpPr txBox="1"/>
          <p:nvPr/>
        </p:nvSpPr>
        <p:spPr>
          <a:xfrm>
            <a:off x="6031038" y="896181"/>
            <a:ext cx="2313432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00748-0E24-4D7B-851B-43F038320CF9}"/>
              </a:ext>
            </a:extLst>
          </p:cNvPr>
          <p:cNvSpPr txBox="1"/>
          <p:nvPr/>
        </p:nvSpPr>
        <p:spPr>
          <a:xfrm>
            <a:off x="6031038" y="3097879"/>
            <a:ext cx="2313432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DD39DC5-352C-426D-A5F2-BD15A2F388B1}"/>
              </a:ext>
            </a:extLst>
          </p:cNvPr>
          <p:cNvSpPr/>
          <p:nvPr/>
        </p:nvSpPr>
        <p:spPr>
          <a:xfrm>
            <a:off x="383931" y="396387"/>
            <a:ext cx="8557846" cy="4958128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773726" y="210523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08AE5-77A1-4447-9479-98CF7961D29B}"/>
              </a:ext>
            </a:extLst>
          </p:cNvPr>
          <p:cNvSpPr txBox="1"/>
          <p:nvPr/>
        </p:nvSpPr>
        <p:spPr>
          <a:xfrm>
            <a:off x="773726" y="2225243"/>
            <a:ext cx="49522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A8D08-C9CD-4478-B565-DCF4D6CC81B1}"/>
              </a:ext>
            </a:extLst>
          </p:cNvPr>
          <p:cNvSpPr txBox="1"/>
          <p:nvPr/>
        </p:nvSpPr>
        <p:spPr>
          <a:xfrm>
            <a:off x="773727" y="4122199"/>
            <a:ext cx="2208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BA932-FC4B-4130-88CF-72BADE856E57}"/>
              </a:ext>
            </a:extLst>
          </p:cNvPr>
          <p:cNvSpPr txBox="1"/>
          <p:nvPr/>
        </p:nvSpPr>
        <p:spPr>
          <a:xfrm>
            <a:off x="3517609" y="4122199"/>
            <a:ext cx="2208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8A0EF-2D52-442F-BABD-8F9D2EA883B1}"/>
              </a:ext>
            </a:extLst>
          </p:cNvPr>
          <p:cNvSpPr txBox="1"/>
          <p:nvPr/>
        </p:nvSpPr>
        <p:spPr>
          <a:xfrm>
            <a:off x="6261491" y="2225243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A68ED-B533-41DD-8D8D-9FB1A5998A66}"/>
              </a:ext>
            </a:extLst>
          </p:cNvPr>
          <p:cNvSpPr txBox="1"/>
          <p:nvPr/>
        </p:nvSpPr>
        <p:spPr>
          <a:xfrm>
            <a:off x="9110571" y="2209854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4DD1771-E88A-4E0B-AD08-16FF9C6F1D4B}"/>
              </a:ext>
            </a:extLst>
          </p:cNvPr>
          <p:cNvSpPr/>
          <p:nvPr/>
        </p:nvSpPr>
        <p:spPr>
          <a:xfrm>
            <a:off x="383930" y="1978269"/>
            <a:ext cx="11424139" cy="4492870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397248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487221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5589AA-CC95-4039-BAAD-5A45BF58E08C}"/>
              </a:ext>
            </a:extLst>
          </p:cNvPr>
          <p:cNvSpPr/>
          <p:nvPr/>
        </p:nvSpPr>
        <p:spPr>
          <a:xfrm>
            <a:off x="3220916" y="3972487"/>
            <a:ext cx="5750169" cy="1417198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7A5DA-EC80-4ED2-8BA2-052979907450}"/>
              </a:ext>
            </a:extLst>
          </p:cNvPr>
          <p:cNvGrpSpPr/>
          <p:nvPr/>
        </p:nvGrpSpPr>
        <p:grpSpPr>
          <a:xfrm>
            <a:off x="468110" y="5029200"/>
            <a:ext cx="5627890" cy="110189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09BA2B7-548C-4ADA-96E9-F884A545F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FA4A949-8A55-45F7-842E-0CB289598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Rectangle 35">
              <a:extLst>
                <a:ext uri="{FF2B5EF4-FFF2-40B4-BE49-F238E27FC236}">
                  <a16:creationId xmlns:a16="http://schemas.microsoft.com/office/drawing/2014/main" id="{3CD85530-ECA6-46DD-A1F6-B6C10784DD4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42F2A07F-524E-4961-821B-06652B9E6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003" y="1847631"/>
            <a:ext cx="824364" cy="2172470"/>
          </a:xfrm>
          <a:prstGeom prst="rect">
            <a:avLst/>
          </a:prstGeom>
        </p:spPr>
      </p:pic>
      <p:grpSp>
        <p:nvGrpSpPr>
          <p:cNvPr id="8" name="그룹 3">
            <a:extLst>
              <a:ext uri="{FF2B5EF4-FFF2-40B4-BE49-F238E27FC236}">
                <a16:creationId xmlns:a16="http://schemas.microsoft.com/office/drawing/2014/main" id="{3946A1A0-3228-42D4-BD76-A0D3CDE8D0F1}"/>
              </a:ext>
            </a:extLst>
          </p:cNvPr>
          <p:cNvGrpSpPr/>
          <p:nvPr/>
        </p:nvGrpSpPr>
        <p:grpSpPr>
          <a:xfrm>
            <a:off x="4730540" y="1941570"/>
            <a:ext cx="1835422" cy="1557433"/>
            <a:chOff x="4708647" y="2271244"/>
            <a:chExt cx="3462733" cy="2938275"/>
          </a:xfrm>
        </p:grpSpPr>
        <p:sp>
          <p:nvSpPr>
            <p:cNvPr id="9" name="자유형: 도형 112">
              <a:extLst>
                <a:ext uri="{FF2B5EF4-FFF2-40B4-BE49-F238E27FC236}">
                  <a16:creationId xmlns:a16="http://schemas.microsoft.com/office/drawing/2014/main" id="{4FF6CF02-D170-4D6F-B0C7-9019057D2A58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자유형: 도형 113">
              <a:extLst>
                <a:ext uri="{FF2B5EF4-FFF2-40B4-BE49-F238E27FC236}">
                  <a16:creationId xmlns:a16="http://schemas.microsoft.com/office/drawing/2014/main" id="{234684AD-9D68-4A1B-84E4-37140D62B0CD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자유형: 도형 114">
              <a:extLst>
                <a:ext uri="{FF2B5EF4-FFF2-40B4-BE49-F238E27FC236}">
                  <a16:creationId xmlns:a16="http://schemas.microsoft.com/office/drawing/2014/main" id="{01E386B4-E08B-4CBB-BFCB-6BEC2E886B1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자유형: 도형 116">
              <a:extLst>
                <a:ext uri="{FF2B5EF4-FFF2-40B4-BE49-F238E27FC236}">
                  <a16:creationId xmlns:a16="http://schemas.microsoft.com/office/drawing/2014/main" id="{4CAE54D6-7544-4975-B222-D857576E8C79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5FA630B1-7F1F-431A-BC86-0AAE80F43B40}"/>
              </a:ext>
            </a:extLst>
          </p:cNvPr>
          <p:cNvSpPr/>
          <p:nvPr/>
        </p:nvSpPr>
        <p:spPr>
          <a:xfrm>
            <a:off x="6743015" y="2857119"/>
            <a:ext cx="2952328" cy="3711188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369638 w 4301913"/>
              <a:gd name="connsiteY36" fmla="*/ 5323498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433696 w 4301913"/>
              <a:gd name="connsiteY36" fmla="*/ 5717287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731598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433696" y="5717287"/>
                </a:lnTo>
                <a:lnTo>
                  <a:pt x="310084" y="5731598"/>
                </a:lnTo>
                <a:cubicBezTo>
                  <a:pt x="324453" y="5616581"/>
                  <a:pt x="466935" y="5094196"/>
                  <a:pt x="481304" y="4979179"/>
                </a:cubicBez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1B0E3-CEE1-4962-BC32-C416CA9B8FA8}"/>
              </a:ext>
            </a:extLst>
          </p:cNvPr>
          <p:cNvGrpSpPr>
            <a:grpSpLocks noChangeAspect="1"/>
          </p:cNvGrpSpPr>
          <p:nvPr/>
        </p:nvGrpSpPr>
        <p:grpSpPr>
          <a:xfrm>
            <a:off x="10008833" y="1051693"/>
            <a:ext cx="1586164" cy="5516614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3E48B2C-2B09-47A0-AA5B-1B70FDF002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91F20D2-98C5-4961-80B1-56F010C045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88DFF6-8231-4B77-A900-E465374391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161D732-60BF-4C5E-B1ED-7261133572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CF145-0D0F-49B9-9CBF-EC3C01D649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223DAA1-1FE2-4414-B3D4-A5F919771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B65BAF0-3CD2-4323-852D-8FCC2A9C7A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ADEA230-BF97-4BC0-9F64-B740D0B0B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8E1F804-07D7-48FB-BD39-F7BB7779D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FE2A0E4-44C4-4E88-A91E-AE0EC7BBF2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그룹 8">
            <a:extLst>
              <a:ext uri="{FF2B5EF4-FFF2-40B4-BE49-F238E27FC236}">
                <a16:creationId xmlns:a16="http://schemas.microsoft.com/office/drawing/2014/main" id="{0A03FBE2-3B87-478C-A54F-C5B7140F7EA2}"/>
              </a:ext>
            </a:extLst>
          </p:cNvPr>
          <p:cNvGrpSpPr/>
          <p:nvPr/>
        </p:nvGrpSpPr>
        <p:grpSpPr>
          <a:xfrm>
            <a:off x="2003049" y="1847631"/>
            <a:ext cx="2487844" cy="2266547"/>
            <a:chOff x="4406922" y="1835575"/>
            <a:chExt cx="3374514" cy="3074347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9E5EE-6D0F-492F-9CCC-6C3B943C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74">
              <a:extLst>
                <a:ext uri="{FF2B5EF4-FFF2-40B4-BE49-F238E27FC236}">
                  <a16:creationId xmlns:a16="http://schemas.microsoft.com/office/drawing/2014/main" id="{8D40F6AF-6965-4106-AD2B-BF3BD2258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CFE490C4-A38D-47DE-A78C-0860E5C7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A35CABF-5027-4B31-A8B0-4D794193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443D36C-28A4-475C-B982-255205DB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31" name="Freeform 18">
            <a:extLst>
              <a:ext uri="{FF2B5EF4-FFF2-40B4-BE49-F238E27FC236}">
                <a16:creationId xmlns:a16="http://schemas.microsoft.com/office/drawing/2014/main" id="{0198EF3A-1283-4E32-88D5-598C1C3ABB0B}"/>
              </a:ext>
            </a:extLst>
          </p:cNvPr>
          <p:cNvSpPr>
            <a:spLocks/>
          </p:cNvSpPr>
          <p:nvPr/>
        </p:nvSpPr>
        <p:spPr bwMode="auto">
          <a:xfrm>
            <a:off x="8147437" y="1344458"/>
            <a:ext cx="1355054" cy="1436842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B9668276-7FF8-49B7-B166-F65EC85CE1DF}"/>
              </a:ext>
            </a:extLst>
          </p:cNvPr>
          <p:cNvGrpSpPr/>
          <p:nvPr/>
        </p:nvGrpSpPr>
        <p:grpSpPr>
          <a:xfrm>
            <a:off x="5953125" y="1991938"/>
            <a:ext cx="5250861" cy="4129891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FAC28A2A-6C30-462C-A8E8-02076B89B7A8}"/>
              </a:ext>
            </a:extLst>
          </p:cNvPr>
          <p:cNvGrpSpPr/>
          <p:nvPr/>
        </p:nvGrpSpPr>
        <p:grpSpPr>
          <a:xfrm>
            <a:off x="1610143" y="1816299"/>
            <a:ext cx="2449180" cy="4305530"/>
            <a:chOff x="445712" y="1449040"/>
            <a:chExt cx="2113018" cy="3924176"/>
          </a:xfrm>
        </p:grpSpPr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AEDF1ECC-854D-4BD9-8FD3-A17F2CF65F9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F83072B-5649-4A28-AD64-0CD8D0A5105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483F443B-F9BE-4FBF-B56C-511C6BA3D0D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8125063C-35B5-43AB-B063-B1B2C65951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1E090868-407C-4B83-9180-3CA4C093BCE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DD16A0-844D-4016-B894-A2258FE3248A}"/>
              </a:ext>
            </a:extLst>
          </p:cNvPr>
          <p:cNvGrpSpPr/>
          <p:nvPr/>
        </p:nvGrpSpPr>
        <p:grpSpPr>
          <a:xfrm>
            <a:off x="1707477" y="2139230"/>
            <a:ext cx="2249792" cy="3523006"/>
            <a:chOff x="6323984" y="2400982"/>
            <a:chExt cx="4813942" cy="271474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2A6E36-F170-47CC-B1B4-B044CD60A8AD}"/>
                </a:ext>
              </a:extLst>
            </p:cNvPr>
            <p:cNvSpPr/>
            <p:nvPr/>
          </p:nvSpPr>
          <p:spPr>
            <a:xfrm>
              <a:off x="6323984" y="2400982"/>
              <a:ext cx="4813942" cy="271392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D66974-0319-4BD9-8BF3-A793E8039E06}"/>
                </a:ext>
              </a:extLst>
            </p:cNvPr>
            <p:cNvSpPr/>
            <p:nvPr/>
          </p:nvSpPr>
          <p:spPr>
            <a:xfrm>
              <a:off x="8420044" y="2421570"/>
              <a:ext cx="2717882" cy="2694161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5AEFF5E-298B-43C4-A965-028880CDF1E7}"/>
              </a:ext>
            </a:extLst>
          </p:cNvPr>
          <p:cNvSpPr txBox="1">
            <a:spLocks/>
          </p:cNvSpPr>
          <p:nvPr/>
        </p:nvSpPr>
        <p:spPr>
          <a:xfrm>
            <a:off x="1005145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CC5D30E-3B3E-4FC5-9EF3-DE9BFB7FD1F8}"/>
              </a:ext>
            </a:extLst>
          </p:cNvPr>
          <p:cNvSpPr txBox="1">
            <a:spLocks/>
          </p:cNvSpPr>
          <p:nvPr/>
        </p:nvSpPr>
        <p:spPr>
          <a:xfrm>
            <a:off x="1005145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5A720-ADB9-44DF-8E1E-83C1C8B73C4E}"/>
              </a:ext>
            </a:extLst>
          </p:cNvPr>
          <p:cNvSpPr txBox="1"/>
          <p:nvPr/>
        </p:nvSpPr>
        <p:spPr>
          <a:xfrm>
            <a:off x="1005145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FBFD0C-0FB8-4153-ACB3-CCF0C818B59F}"/>
              </a:ext>
            </a:extLst>
          </p:cNvPr>
          <p:cNvGrpSpPr/>
          <p:nvPr/>
        </p:nvGrpSpPr>
        <p:grpSpPr>
          <a:xfrm>
            <a:off x="1511995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EA6D3F66-2B4B-4BE0-93F8-BF26397AF79E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E5105C87-AB10-4816-A537-3CDEFF7467A2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CEB57134-91FA-40C0-AE4B-E331C578DFF5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6240BB9-A6B2-4AA6-A318-B440C4D67500}"/>
              </a:ext>
            </a:extLst>
          </p:cNvPr>
          <p:cNvSpPr txBox="1">
            <a:spLocks/>
          </p:cNvSpPr>
          <p:nvPr/>
        </p:nvSpPr>
        <p:spPr>
          <a:xfrm>
            <a:off x="3699181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2F4FF3B4-1031-4E57-A664-67821494E688}"/>
              </a:ext>
            </a:extLst>
          </p:cNvPr>
          <p:cNvSpPr txBox="1">
            <a:spLocks/>
          </p:cNvSpPr>
          <p:nvPr/>
        </p:nvSpPr>
        <p:spPr>
          <a:xfrm>
            <a:off x="3699181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2"/>
                </a:solidFill>
              </a:rPr>
              <a:t>Marketing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0E8A0-2B03-4B7B-8652-8FB702B4F592}"/>
              </a:ext>
            </a:extLst>
          </p:cNvPr>
          <p:cNvSpPr txBox="1"/>
          <p:nvPr/>
        </p:nvSpPr>
        <p:spPr>
          <a:xfrm>
            <a:off x="3699181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A2FD7A-12A5-4C1D-91A9-51EF4903295C}"/>
              </a:ext>
            </a:extLst>
          </p:cNvPr>
          <p:cNvGrpSpPr/>
          <p:nvPr/>
        </p:nvGrpSpPr>
        <p:grpSpPr>
          <a:xfrm>
            <a:off x="4206031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0D8A8E1-759E-4E39-8EB8-6A55D82E36DE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BF387D21-28FA-460F-8F90-AB84DF9080ED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EC33C15E-C3B2-425C-A2F2-268C1257434F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C49D65F-89EC-4E91-9EBF-087A0F40EF4F}"/>
              </a:ext>
            </a:extLst>
          </p:cNvPr>
          <p:cNvSpPr txBox="1">
            <a:spLocks/>
          </p:cNvSpPr>
          <p:nvPr/>
        </p:nvSpPr>
        <p:spPr>
          <a:xfrm>
            <a:off x="6412268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5E1D9E2-DC00-4159-8F45-86E2182A8A25}"/>
              </a:ext>
            </a:extLst>
          </p:cNvPr>
          <p:cNvSpPr txBox="1">
            <a:spLocks/>
          </p:cNvSpPr>
          <p:nvPr/>
        </p:nvSpPr>
        <p:spPr>
          <a:xfrm>
            <a:off x="6412268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3"/>
                </a:solidFill>
              </a:rPr>
              <a:t>Designer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F20A45-C18D-4C61-9A6C-CA9B3556C649}"/>
              </a:ext>
            </a:extLst>
          </p:cNvPr>
          <p:cNvSpPr txBox="1"/>
          <p:nvPr/>
        </p:nvSpPr>
        <p:spPr>
          <a:xfrm>
            <a:off x="6412268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E23915-ACC3-4068-AA21-CF7247794B6C}"/>
              </a:ext>
            </a:extLst>
          </p:cNvPr>
          <p:cNvGrpSpPr/>
          <p:nvPr/>
        </p:nvGrpSpPr>
        <p:grpSpPr>
          <a:xfrm>
            <a:off x="6919118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1E0D4ED-3E5D-4C8D-AE65-ED8E99FE4612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9695DE36-0598-4344-95E7-1DC30C977FB4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29254E07-951F-443B-96BB-631193BC2752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09E9D1C-4BD9-4B4D-9A34-1DE5029CCECB}"/>
              </a:ext>
            </a:extLst>
          </p:cNvPr>
          <p:cNvSpPr txBox="1">
            <a:spLocks/>
          </p:cNvSpPr>
          <p:nvPr/>
        </p:nvSpPr>
        <p:spPr>
          <a:xfrm>
            <a:off x="9116563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020A5311-306A-4E75-AF2E-D05CC8F2181C}"/>
              </a:ext>
            </a:extLst>
          </p:cNvPr>
          <p:cNvSpPr txBox="1">
            <a:spLocks/>
          </p:cNvSpPr>
          <p:nvPr/>
        </p:nvSpPr>
        <p:spPr>
          <a:xfrm>
            <a:off x="9116563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EACC60-3F27-4FA6-A29B-ED5F2D89FAE2}"/>
              </a:ext>
            </a:extLst>
          </p:cNvPr>
          <p:cNvSpPr txBox="1"/>
          <p:nvPr/>
        </p:nvSpPr>
        <p:spPr>
          <a:xfrm>
            <a:off x="9116563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E361F9-DCC4-47BB-9C02-DD8181E7F09F}"/>
              </a:ext>
            </a:extLst>
          </p:cNvPr>
          <p:cNvGrpSpPr/>
          <p:nvPr/>
        </p:nvGrpSpPr>
        <p:grpSpPr>
          <a:xfrm>
            <a:off x="9623413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9FD9D40A-32E2-430B-8DF5-7F8AB71BC9A0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A9AD274A-85D6-483D-9132-60A1C14B5F4D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BE1915E7-3528-4516-9825-DA6BF76FE9BE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DD9763-26CD-4F7D-AA9E-AE749261F7C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6102F3-4B39-438D-B102-EE85127C654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FE36449-C025-40B2-9802-E7E9AF61A29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3DD6BAB-A02A-4C83-8917-BACD6E8D7D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">
            <a:extLst>
              <a:ext uri="{FF2B5EF4-FFF2-40B4-BE49-F238E27FC236}">
                <a16:creationId xmlns:a16="http://schemas.microsoft.com/office/drawing/2014/main" id="{3CA98BAC-55BD-4AC2-A285-50F5C2F2549E}"/>
              </a:ext>
            </a:extLst>
          </p:cNvPr>
          <p:cNvSpPr>
            <a:spLocks noChangeAspect="1"/>
          </p:cNvSpPr>
          <p:nvPr/>
        </p:nvSpPr>
        <p:spPr>
          <a:xfrm>
            <a:off x="3832890" y="895916"/>
            <a:ext cx="1979413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1B3DA3-9D2F-48CF-B6CE-57FD48006B67}"/>
              </a:ext>
            </a:extLst>
          </p:cNvPr>
          <p:cNvGrpSpPr/>
          <p:nvPr/>
        </p:nvGrpSpPr>
        <p:grpSpPr>
          <a:xfrm>
            <a:off x="0" y="3012418"/>
            <a:ext cx="12192000" cy="489206"/>
            <a:chOff x="0" y="3012418"/>
            <a:chExt cx="12192000" cy="48920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F69E43-5815-4AEE-B979-5B236D1EE591}"/>
                </a:ext>
              </a:extLst>
            </p:cNvPr>
            <p:cNvSpPr/>
            <p:nvPr/>
          </p:nvSpPr>
          <p:spPr>
            <a:xfrm>
              <a:off x="5957090" y="3135338"/>
              <a:ext cx="246203" cy="24620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D24EC467-CF1B-4E21-8428-828F4509D12C}"/>
                </a:ext>
              </a:extLst>
            </p:cNvPr>
            <p:cNvSpPr/>
            <p:nvPr/>
          </p:nvSpPr>
          <p:spPr>
            <a:xfrm rot="16200000">
              <a:off x="8927415" y="237039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EBDAE54D-8AC9-41AF-A90B-90DC218B0179}"/>
                </a:ext>
              </a:extLst>
            </p:cNvPr>
            <p:cNvSpPr/>
            <p:nvPr/>
          </p:nvSpPr>
          <p:spPr>
            <a:xfrm rot="5400000" flipH="1">
              <a:off x="2775380" y="237038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787C79-8A42-4F7A-9878-8C5F4829DBB4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346F0E-0E64-4AC9-B27A-A42BAE7D8373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6F5B12-E3CC-4CDA-B8EB-214EE1B6F5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639194-7FB0-4935-B570-83F3B9E57D1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9930BF-2E36-497D-98D5-DB82433417B4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B48452-CA07-40D0-AA4B-57D6C034CBD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E80F94-A39B-453C-B232-2C7B6622074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511B9D-9389-4816-9791-1703D8DECA2F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CF712-9C63-40BC-9876-235527422A0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477F3F-5888-4307-ACFF-0678D95B94E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83BABB52-BD2B-49D7-BDE7-78B6D976E9DB}"/>
              </a:ext>
            </a:extLst>
          </p:cNvPr>
          <p:cNvSpPr>
            <a:spLocks noChangeAspect="1"/>
          </p:cNvSpPr>
          <p:nvPr/>
        </p:nvSpPr>
        <p:spPr>
          <a:xfrm flipH="1">
            <a:off x="734268" y="2204991"/>
            <a:ext cx="1282157" cy="743930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A9D4E0-C374-43AE-AA4B-5F7668A50C8A}"/>
              </a:ext>
            </a:extLst>
          </p:cNvPr>
          <p:cNvGrpSpPr/>
          <p:nvPr/>
        </p:nvGrpSpPr>
        <p:grpSpPr>
          <a:xfrm>
            <a:off x="2322456" y="3714295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89F5C24-D7C4-4D35-9C81-F93F7B69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92C195E-787F-4B0E-A727-7313C59F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CBE06D45-69DE-4673-8089-349344E5E4C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1465D-C917-4AD1-96D0-923696D26C50}"/>
              </a:ext>
            </a:extLst>
          </p:cNvPr>
          <p:cNvSpPr/>
          <p:nvPr/>
        </p:nvSpPr>
        <p:spPr>
          <a:xfrm rot="18900000">
            <a:off x="1114627" y="1656502"/>
            <a:ext cx="447437" cy="447437"/>
          </a:xfrm>
          <a:prstGeom prst="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9640E-D9D3-41A7-AD7C-82119E90FCE3}"/>
              </a:ext>
            </a:extLst>
          </p:cNvPr>
          <p:cNvSpPr txBox="1"/>
          <p:nvPr/>
        </p:nvSpPr>
        <p:spPr>
          <a:xfrm>
            <a:off x="1093746" y="1741723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5CF69-23E4-4980-B7F3-CCB1FE46E345}"/>
              </a:ext>
            </a:extLst>
          </p:cNvPr>
          <p:cNvGrpSpPr/>
          <p:nvPr/>
        </p:nvGrpSpPr>
        <p:grpSpPr>
          <a:xfrm>
            <a:off x="1726796" y="1448565"/>
            <a:ext cx="1960554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FF8663-F845-46D0-B6EC-F084194C1803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D015B-C170-4821-A502-C1E30651320C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E0931-11F9-40CC-9F85-BCA65F68F2FE}"/>
              </a:ext>
            </a:extLst>
          </p:cNvPr>
          <p:cNvSpPr/>
          <p:nvPr/>
        </p:nvSpPr>
        <p:spPr>
          <a:xfrm rot="18900000">
            <a:off x="3543346" y="2275539"/>
            <a:ext cx="447437" cy="447437"/>
          </a:xfrm>
          <a:prstGeom prst="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AF3EF-A26F-4AC6-B42B-30372703CEAC}"/>
              </a:ext>
            </a:extLst>
          </p:cNvPr>
          <p:cNvSpPr txBox="1"/>
          <p:nvPr/>
        </p:nvSpPr>
        <p:spPr>
          <a:xfrm>
            <a:off x="3522464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C1AF1A-11F2-42B7-B880-21EA1F141568}"/>
              </a:ext>
            </a:extLst>
          </p:cNvPr>
          <p:cNvGrpSpPr/>
          <p:nvPr/>
        </p:nvGrpSpPr>
        <p:grpSpPr>
          <a:xfrm>
            <a:off x="4155515" y="2067600"/>
            <a:ext cx="1960554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459159-50C2-4950-AC24-1DB34C6C2E1D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218956-E373-4D90-81B0-5D639552D16E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5B11F5C-14EF-450D-99DB-A527BFC63A22}"/>
              </a:ext>
            </a:extLst>
          </p:cNvPr>
          <p:cNvSpPr/>
          <p:nvPr/>
        </p:nvSpPr>
        <p:spPr>
          <a:xfrm rot="18900000">
            <a:off x="9077243" y="2275539"/>
            <a:ext cx="447437" cy="447437"/>
          </a:xfrm>
          <a:prstGeom prst="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B0E014-3E8E-4AB4-B5B1-4C87FA18CACE}"/>
              </a:ext>
            </a:extLst>
          </p:cNvPr>
          <p:cNvSpPr txBox="1"/>
          <p:nvPr/>
        </p:nvSpPr>
        <p:spPr>
          <a:xfrm>
            <a:off x="9056361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FA378E-EE8F-498A-9FF5-79ABA76F3423}"/>
              </a:ext>
            </a:extLst>
          </p:cNvPr>
          <p:cNvGrpSpPr/>
          <p:nvPr/>
        </p:nvGrpSpPr>
        <p:grpSpPr>
          <a:xfrm>
            <a:off x="9689411" y="2067600"/>
            <a:ext cx="1960554" cy="863315"/>
            <a:chOff x="3233963" y="1954419"/>
            <a:chExt cx="1400520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56392A-99CE-4FBF-8CCB-6CAADFCD9D78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D3546C-F836-49A4-96D9-18D56897974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D2CF50F-9351-4C15-A3B5-0CF539EFE8B8}"/>
              </a:ext>
            </a:extLst>
          </p:cNvPr>
          <p:cNvSpPr/>
          <p:nvPr/>
        </p:nvSpPr>
        <p:spPr>
          <a:xfrm rot="18900000">
            <a:off x="6189842" y="1662555"/>
            <a:ext cx="447437" cy="447437"/>
          </a:xfrm>
          <a:prstGeom prst="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43E52-0835-4ED4-B2F1-E8D5687857DC}"/>
              </a:ext>
            </a:extLst>
          </p:cNvPr>
          <p:cNvSpPr txBox="1"/>
          <p:nvPr/>
        </p:nvSpPr>
        <p:spPr>
          <a:xfrm>
            <a:off x="6168960" y="1747776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D68505-2A5B-4215-BCAD-C0D0558946E1}"/>
              </a:ext>
            </a:extLst>
          </p:cNvPr>
          <p:cNvGrpSpPr/>
          <p:nvPr/>
        </p:nvGrpSpPr>
        <p:grpSpPr>
          <a:xfrm>
            <a:off x="6802010" y="1454618"/>
            <a:ext cx="1960554" cy="863315"/>
            <a:chOff x="3233963" y="1954419"/>
            <a:chExt cx="1400520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37AD3B-D39F-435F-A48A-973176802AA7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67DA73-71BA-4506-80CD-A346D047395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33">
            <a:extLst>
              <a:ext uri="{FF2B5EF4-FFF2-40B4-BE49-F238E27FC236}">
                <a16:creationId xmlns:a16="http://schemas.microsoft.com/office/drawing/2014/main" id="{B53180CB-BE3D-4048-96C6-1F109E46BFE8}"/>
              </a:ext>
            </a:extLst>
          </p:cNvPr>
          <p:cNvSpPr>
            <a:spLocks noChangeAspect="1"/>
          </p:cNvSpPr>
          <p:nvPr/>
        </p:nvSpPr>
        <p:spPr>
          <a:xfrm>
            <a:off x="9274797" y="3504276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3001437-BFD6-45C3-BDCD-11F3A8CB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934" y="3041577"/>
            <a:ext cx="518288" cy="136586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499C5BD-8B88-4C24-916F-354B05455F1C}"/>
              </a:ext>
            </a:extLst>
          </p:cNvPr>
          <p:cNvGrpSpPr/>
          <p:nvPr/>
        </p:nvGrpSpPr>
        <p:grpSpPr>
          <a:xfrm flipH="1">
            <a:off x="6266142" y="3714295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CA0FC23-6346-45C1-B92C-AE85DE43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DBE4D171-9830-47E5-8B61-E3A59C32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F4C67EBF-7E64-4B11-AC59-07C52A903A34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4AFB4-AA6B-4444-8470-1A8D5A2880A5}"/>
              </a:ext>
            </a:extLst>
          </p:cNvPr>
          <p:cNvGrpSpPr/>
          <p:nvPr/>
        </p:nvGrpSpPr>
        <p:grpSpPr>
          <a:xfrm>
            <a:off x="4468716" y="2330474"/>
            <a:ext cx="3236986" cy="3032324"/>
            <a:chOff x="4477508" y="2479943"/>
            <a:chExt cx="3236986" cy="3032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2BFE9AE-0CAD-4D25-A7BD-4BF0E8344BF4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CABBCD-90BA-44C9-ACD4-24E66D60A4AA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ACEE1B-7A2A-4107-A12D-D143D25F1BEE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CD7CC5-CCBF-4319-AEA8-D53F60C63057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A0CCD26-1F34-4B0A-AC61-12E07919FB88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D3367F5-EAC8-4C0D-8E10-0FA8B3D52A08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BFA15B0-79BA-4A1C-A897-29A904D7CBE5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4897081" y="444535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47774C53-7071-4C26-A43B-2967DC37DD2D}"/>
              </a:ext>
            </a:extLst>
          </p:cNvPr>
          <p:cNvSpPr/>
          <p:nvPr/>
        </p:nvSpPr>
        <p:spPr>
          <a:xfrm>
            <a:off x="6911919" y="440883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5AB3328A-45D0-4EE3-97BD-3DA2392C592E}"/>
              </a:ext>
            </a:extLst>
          </p:cNvPr>
          <p:cNvSpPr>
            <a:spLocks noChangeAspect="1"/>
          </p:cNvSpPr>
          <p:nvPr/>
        </p:nvSpPr>
        <p:spPr>
          <a:xfrm>
            <a:off x="5870597" y="2708859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8683082B-1D28-44BE-A0F0-AEDDEA370777}"/>
              </a:ext>
            </a:extLst>
          </p:cNvPr>
          <p:cNvGrpSpPr/>
          <p:nvPr/>
        </p:nvGrpSpPr>
        <p:grpSpPr>
          <a:xfrm>
            <a:off x="3731781" y="1694786"/>
            <a:ext cx="4734219" cy="4623159"/>
            <a:chOff x="924229" y="1606109"/>
            <a:chExt cx="4734219" cy="4623159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D2D57E19-5F9B-4BE1-8196-7D6A76993860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006FAB-C5CF-4B56-92F6-DB1207C4BCA7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AFE7DD-720B-4472-ABA8-72FA217E3303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E1029B-6D9D-4554-BF86-6DD82AA225D2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017C3666-4B73-4F91-89C8-9FACD1833E6E}"/>
              </a:ext>
            </a:extLst>
          </p:cNvPr>
          <p:cNvGrpSpPr/>
          <p:nvPr/>
        </p:nvGrpSpPr>
        <p:grpSpPr>
          <a:xfrm flipH="1">
            <a:off x="3731781" y="1642034"/>
            <a:ext cx="4734219" cy="4623159"/>
            <a:chOff x="924229" y="1606109"/>
            <a:chExt cx="4734219" cy="4623159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E819783C-7296-4FBF-BBF9-0A497C69C42B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E3B9927-85B3-4155-8001-6E06A9AF910D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B046CD-9272-4B38-A692-5C9A9254E3DC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BDF4E7-E903-487C-97DA-35906EFFD148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DCF36E-FB99-4A4A-A9C8-A31852CDCEBC}"/>
              </a:ext>
            </a:extLst>
          </p:cNvPr>
          <p:cNvGrpSpPr/>
          <p:nvPr/>
        </p:nvGrpSpPr>
        <p:grpSpPr>
          <a:xfrm>
            <a:off x="8314376" y="1905801"/>
            <a:ext cx="2840856" cy="911409"/>
            <a:chOff x="4965552" y="1736224"/>
            <a:chExt cx="3484978" cy="9114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673671-13B1-440D-9B84-9B2508C507D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525529-8CFB-4E98-BE67-F786DB9B00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39F2B2-092E-43B5-AB7D-86587756ECD3}"/>
              </a:ext>
            </a:extLst>
          </p:cNvPr>
          <p:cNvGrpSpPr/>
          <p:nvPr/>
        </p:nvGrpSpPr>
        <p:grpSpPr>
          <a:xfrm>
            <a:off x="8744752" y="3541869"/>
            <a:ext cx="2840856" cy="911409"/>
            <a:chOff x="4965552" y="1736224"/>
            <a:chExt cx="3484978" cy="911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D0A852-8995-42C1-BFE3-42AB8DF77A4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53D08F-07F8-4025-B5C8-0FB07F9B734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28618E-C644-49AD-A879-6760288E7BE1}"/>
              </a:ext>
            </a:extLst>
          </p:cNvPr>
          <p:cNvGrpSpPr/>
          <p:nvPr/>
        </p:nvGrpSpPr>
        <p:grpSpPr>
          <a:xfrm>
            <a:off x="8314376" y="5177937"/>
            <a:ext cx="2840856" cy="911409"/>
            <a:chOff x="4965552" y="1736224"/>
            <a:chExt cx="3484978" cy="911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E8264A-23C0-4BB5-B044-98BBDC6CFE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0FCBE7-74EC-419E-B9A9-D2007E003C54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D7489D-490B-4957-9BB8-75F88E3CFA29}"/>
              </a:ext>
            </a:extLst>
          </p:cNvPr>
          <p:cNvGrpSpPr/>
          <p:nvPr/>
        </p:nvGrpSpPr>
        <p:grpSpPr>
          <a:xfrm flipH="1">
            <a:off x="1036768" y="1905801"/>
            <a:ext cx="2840856" cy="911409"/>
            <a:chOff x="4965552" y="1736224"/>
            <a:chExt cx="3484978" cy="91140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DABDA8-6B9C-4C4F-8E62-D0BCB8D2DD8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89F442-344F-4611-B5F6-5C24C73FD29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0BCEFA-B162-44BA-9896-C9772EEB2761}"/>
              </a:ext>
            </a:extLst>
          </p:cNvPr>
          <p:cNvGrpSpPr/>
          <p:nvPr/>
        </p:nvGrpSpPr>
        <p:grpSpPr>
          <a:xfrm flipH="1">
            <a:off x="606392" y="3541869"/>
            <a:ext cx="2840856" cy="911409"/>
            <a:chOff x="4965552" y="1736224"/>
            <a:chExt cx="3484978" cy="9114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E014FC-233B-4BE2-B800-FD9573C31AF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416FDF-E743-4740-8854-36BFF85968C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38E10-6842-489B-A1E8-26858BD672BA}"/>
              </a:ext>
            </a:extLst>
          </p:cNvPr>
          <p:cNvGrpSpPr/>
          <p:nvPr/>
        </p:nvGrpSpPr>
        <p:grpSpPr>
          <a:xfrm flipH="1">
            <a:off x="1036768" y="5177937"/>
            <a:ext cx="2840856" cy="911409"/>
            <a:chOff x="4965552" y="1736224"/>
            <a:chExt cx="3484978" cy="91140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1C9279-A832-4107-B88D-B95D93D45AF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A155F9-C376-413C-832F-A15C5E07FDF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B4C06-D1E2-4C0C-B69C-22D64A951A27}"/>
              </a:ext>
            </a:extLst>
          </p:cNvPr>
          <p:cNvSpPr txBox="1"/>
          <p:nvPr/>
        </p:nvSpPr>
        <p:spPr>
          <a:xfrm>
            <a:off x="7941132" y="4080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19CF8-D3C5-4AB7-8505-4619EB020B53}"/>
              </a:ext>
            </a:extLst>
          </p:cNvPr>
          <p:cNvSpPr txBox="1"/>
          <p:nvPr/>
        </p:nvSpPr>
        <p:spPr>
          <a:xfrm>
            <a:off x="7941132" y="7292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458C1-97CD-470E-BF2B-1A1A21B28986}"/>
              </a:ext>
            </a:extLst>
          </p:cNvPr>
          <p:cNvSpPr txBox="1"/>
          <p:nvPr/>
        </p:nvSpPr>
        <p:spPr>
          <a:xfrm>
            <a:off x="7941132" y="169270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BBACE-0777-42ED-8892-F06DB3247CEC}"/>
              </a:ext>
            </a:extLst>
          </p:cNvPr>
          <p:cNvSpPr txBox="1"/>
          <p:nvPr/>
        </p:nvSpPr>
        <p:spPr>
          <a:xfrm>
            <a:off x="7941132" y="137154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DC4CB-ABA9-4856-85D9-B44D93A6E34B}"/>
              </a:ext>
            </a:extLst>
          </p:cNvPr>
          <p:cNvSpPr txBox="1"/>
          <p:nvPr/>
        </p:nvSpPr>
        <p:spPr>
          <a:xfrm>
            <a:off x="7941132" y="105038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02FC6-9D62-4162-A13B-89E1172D4158}"/>
              </a:ext>
            </a:extLst>
          </p:cNvPr>
          <p:cNvSpPr txBox="1"/>
          <p:nvPr/>
        </p:nvSpPr>
        <p:spPr>
          <a:xfrm>
            <a:off x="7941132" y="20138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915FE-91D9-4529-A2AB-19C5C474CAC4}"/>
              </a:ext>
            </a:extLst>
          </p:cNvPr>
          <p:cNvSpPr txBox="1"/>
          <p:nvPr/>
        </p:nvSpPr>
        <p:spPr>
          <a:xfrm>
            <a:off x="7941132" y="26561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6214E-786A-4D3F-A423-CCA7B67E53E8}"/>
              </a:ext>
            </a:extLst>
          </p:cNvPr>
          <p:cNvSpPr txBox="1"/>
          <p:nvPr/>
        </p:nvSpPr>
        <p:spPr>
          <a:xfrm>
            <a:off x="7941132" y="23350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93CB-D786-4D95-BC0A-7BE0354188AF}"/>
              </a:ext>
            </a:extLst>
          </p:cNvPr>
          <p:cNvSpPr txBox="1"/>
          <p:nvPr/>
        </p:nvSpPr>
        <p:spPr>
          <a:xfrm>
            <a:off x="724155" y="28094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6D052-7199-4BCB-862E-CA3BE0EAC806}"/>
              </a:ext>
            </a:extLst>
          </p:cNvPr>
          <p:cNvSpPr txBox="1"/>
          <p:nvPr/>
        </p:nvSpPr>
        <p:spPr>
          <a:xfrm>
            <a:off x="1391111" y="967326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8C69A-7971-47E1-BAD2-35899CE638F0}"/>
              </a:ext>
            </a:extLst>
          </p:cNvPr>
          <p:cNvSpPr txBox="1"/>
          <p:nvPr/>
        </p:nvSpPr>
        <p:spPr>
          <a:xfrm>
            <a:off x="1391111" y="1631291"/>
            <a:ext cx="317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C623D-17C9-47C1-BCD6-0D6248657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634CB-7B27-476F-8BC9-0DA559A9911B}"/>
              </a:ext>
            </a:extLst>
          </p:cNvPr>
          <p:cNvSpPr/>
          <p:nvPr/>
        </p:nvSpPr>
        <p:spPr>
          <a:xfrm>
            <a:off x="2" y="2265296"/>
            <a:ext cx="8568000" cy="62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398C0-E798-4972-912A-902457502397}"/>
              </a:ext>
            </a:extLst>
          </p:cNvPr>
          <p:cNvSpPr/>
          <p:nvPr/>
        </p:nvSpPr>
        <p:spPr>
          <a:xfrm>
            <a:off x="2" y="2944366"/>
            <a:ext cx="8568000" cy="62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A0795-EF15-4C50-A5FF-0F6656718741}"/>
              </a:ext>
            </a:extLst>
          </p:cNvPr>
          <p:cNvSpPr/>
          <p:nvPr/>
        </p:nvSpPr>
        <p:spPr>
          <a:xfrm>
            <a:off x="2" y="3623434"/>
            <a:ext cx="8568000" cy="6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65A33-EA48-4C37-9105-2C685F7A7489}"/>
              </a:ext>
            </a:extLst>
          </p:cNvPr>
          <p:cNvSpPr/>
          <p:nvPr/>
        </p:nvSpPr>
        <p:spPr>
          <a:xfrm>
            <a:off x="2" y="4302505"/>
            <a:ext cx="8568000" cy="626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DD065-E716-4013-BBA1-BB912745F443}"/>
              </a:ext>
            </a:extLst>
          </p:cNvPr>
          <p:cNvSpPr/>
          <p:nvPr/>
        </p:nvSpPr>
        <p:spPr>
          <a:xfrm>
            <a:off x="2" y="4981572"/>
            <a:ext cx="8568000" cy="626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BB8A9D84-F60D-49E1-B6B4-6E01DE6770E9}"/>
              </a:ext>
            </a:extLst>
          </p:cNvPr>
          <p:cNvSpPr>
            <a:spLocks/>
          </p:cNvSpPr>
          <p:nvPr/>
        </p:nvSpPr>
        <p:spPr bwMode="auto">
          <a:xfrm>
            <a:off x="1012755" y="2277647"/>
            <a:ext cx="3140470" cy="3330024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4DDF42-CCDD-4AAC-BC61-03FB092F41FB}"/>
              </a:ext>
            </a:extLst>
          </p:cNvPr>
          <p:cNvSpPr/>
          <p:nvPr/>
        </p:nvSpPr>
        <p:spPr>
          <a:xfrm>
            <a:off x="8556202" y="2670600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0A818AA-FB4B-46A4-96D9-33A91FA99DDB}"/>
              </a:ext>
            </a:extLst>
          </p:cNvPr>
          <p:cNvSpPr/>
          <p:nvPr/>
        </p:nvSpPr>
        <p:spPr>
          <a:xfrm>
            <a:off x="8556201" y="3527953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6F1A038-03D6-4F43-80C0-892D9FE2BBB1}"/>
              </a:ext>
            </a:extLst>
          </p:cNvPr>
          <p:cNvSpPr/>
          <p:nvPr/>
        </p:nvSpPr>
        <p:spPr>
          <a:xfrm>
            <a:off x="8554104" y="4302359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F1DD10B-ED47-4D22-B456-1FA572AFF1D6}"/>
              </a:ext>
            </a:extLst>
          </p:cNvPr>
          <p:cNvSpPr/>
          <p:nvPr/>
        </p:nvSpPr>
        <p:spPr>
          <a:xfrm>
            <a:off x="8556207" y="4984494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AB788BE-4574-42F6-B8C6-E807BD7B73C6}"/>
              </a:ext>
            </a:extLst>
          </p:cNvPr>
          <p:cNvSpPr/>
          <p:nvPr/>
        </p:nvSpPr>
        <p:spPr>
          <a:xfrm>
            <a:off x="8556206" y="1808069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A5073-8046-4EDE-B26A-FED7396199F8}"/>
              </a:ext>
            </a:extLst>
          </p:cNvPr>
          <p:cNvSpPr/>
          <p:nvPr/>
        </p:nvSpPr>
        <p:spPr>
          <a:xfrm>
            <a:off x="10038731" y="1838156"/>
            <a:ext cx="1201586" cy="78121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7F33D-2DF6-451F-8843-5DF7630314DA}"/>
              </a:ext>
            </a:extLst>
          </p:cNvPr>
          <p:cNvSpPr/>
          <p:nvPr/>
        </p:nvSpPr>
        <p:spPr>
          <a:xfrm>
            <a:off x="10038731" y="2696260"/>
            <a:ext cx="1201586" cy="78121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5CC80-363F-481C-B29B-6F744D7557C6}"/>
              </a:ext>
            </a:extLst>
          </p:cNvPr>
          <p:cNvSpPr/>
          <p:nvPr/>
        </p:nvSpPr>
        <p:spPr>
          <a:xfrm>
            <a:off x="10038731" y="3554364"/>
            <a:ext cx="1201586" cy="78121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0F2EF4-494C-4E05-B396-B723E4B038AA}"/>
              </a:ext>
            </a:extLst>
          </p:cNvPr>
          <p:cNvSpPr/>
          <p:nvPr/>
        </p:nvSpPr>
        <p:spPr>
          <a:xfrm>
            <a:off x="10038731" y="4412468"/>
            <a:ext cx="1201586" cy="781213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3A5896-122D-44D7-9073-797FCF4C50A4}"/>
              </a:ext>
            </a:extLst>
          </p:cNvPr>
          <p:cNvSpPr/>
          <p:nvPr/>
        </p:nvSpPr>
        <p:spPr>
          <a:xfrm>
            <a:off x="10038731" y="5270572"/>
            <a:ext cx="1201586" cy="781213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ADE52-B2EF-43F6-9569-A9C29819B364}"/>
              </a:ext>
            </a:extLst>
          </p:cNvPr>
          <p:cNvSpPr txBox="1"/>
          <p:nvPr/>
        </p:nvSpPr>
        <p:spPr>
          <a:xfrm>
            <a:off x="1768532" y="514470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26894-C39B-4681-9229-E55DB522E9B0}"/>
              </a:ext>
            </a:extLst>
          </p:cNvPr>
          <p:cNvSpPr txBox="1"/>
          <p:nvPr/>
        </p:nvSpPr>
        <p:spPr>
          <a:xfrm>
            <a:off x="4653668" y="5069742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53EAF2-E0B0-414B-9E0F-670E159695C9}"/>
              </a:ext>
            </a:extLst>
          </p:cNvPr>
          <p:cNvSpPr txBox="1"/>
          <p:nvPr/>
        </p:nvSpPr>
        <p:spPr>
          <a:xfrm>
            <a:off x="1768532" y="4465634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69FD6-29E6-4639-A4F7-79464A55EFB7}"/>
              </a:ext>
            </a:extLst>
          </p:cNvPr>
          <p:cNvSpPr txBox="1"/>
          <p:nvPr/>
        </p:nvSpPr>
        <p:spPr>
          <a:xfrm>
            <a:off x="4653668" y="4390673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6886D-09C1-4F86-90ED-C2CD500123B2}"/>
              </a:ext>
            </a:extLst>
          </p:cNvPr>
          <p:cNvSpPr txBox="1"/>
          <p:nvPr/>
        </p:nvSpPr>
        <p:spPr>
          <a:xfrm>
            <a:off x="1768532" y="3786565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F9639-D104-4AC9-A534-DBE09C6041F6}"/>
              </a:ext>
            </a:extLst>
          </p:cNvPr>
          <p:cNvSpPr txBox="1"/>
          <p:nvPr/>
        </p:nvSpPr>
        <p:spPr>
          <a:xfrm>
            <a:off x="4653668" y="3711604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8A8E9A-D735-44AE-9D00-42E7D0A0E166}"/>
              </a:ext>
            </a:extLst>
          </p:cNvPr>
          <p:cNvSpPr txBox="1"/>
          <p:nvPr/>
        </p:nvSpPr>
        <p:spPr>
          <a:xfrm>
            <a:off x="1768532" y="3107496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079595-6411-4218-A3E8-E7391FAF1C4A}"/>
              </a:ext>
            </a:extLst>
          </p:cNvPr>
          <p:cNvSpPr txBox="1"/>
          <p:nvPr/>
        </p:nvSpPr>
        <p:spPr>
          <a:xfrm>
            <a:off x="4653668" y="3032536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45952-0FD7-4C33-8831-EA4FCDFE3C28}"/>
              </a:ext>
            </a:extLst>
          </p:cNvPr>
          <p:cNvSpPr txBox="1"/>
          <p:nvPr/>
        </p:nvSpPr>
        <p:spPr>
          <a:xfrm>
            <a:off x="1768532" y="2428427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BAF04A-7E16-41AB-B112-9C1D360652BE}"/>
              </a:ext>
            </a:extLst>
          </p:cNvPr>
          <p:cNvSpPr txBox="1"/>
          <p:nvPr/>
        </p:nvSpPr>
        <p:spPr>
          <a:xfrm>
            <a:off x="4653668" y="2353467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236B06CC-32AE-46B2-BCFD-B81160E2F5AB}"/>
              </a:ext>
            </a:extLst>
          </p:cNvPr>
          <p:cNvSpPr/>
          <p:nvPr/>
        </p:nvSpPr>
        <p:spPr>
          <a:xfrm rot="2700000">
            <a:off x="10553080" y="54289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7E3D7FF8-A232-42B7-A091-998BF24BAD33}"/>
              </a:ext>
            </a:extLst>
          </p:cNvPr>
          <p:cNvSpPr/>
          <p:nvPr/>
        </p:nvSpPr>
        <p:spPr>
          <a:xfrm>
            <a:off x="10462102" y="2060699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5488069-7CCD-4A20-89F4-0EA683A8084B}"/>
              </a:ext>
            </a:extLst>
          </p:cNvPr>
          <p:cNvSpPr/>
          <p:nvPr/>
        </p:nvSpPr>
        <p:spPr>
          <a:xfrm>
            <a:off x="10487794" y="293490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DC36E2A8-46AA-498A-A9FC-6EAB6E497583}"/>
              </a:ext>
            </a:extLst>
          </p:cNvPr>
          <p:cNvSpPr/>
          <p:nvPr/>
        </p:nvSpPr>
        <p:spPr>
          <a:xfrm>
            <a:off x="10477506" y="3775681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24A9828F-EAC3-4CF0-BFAE-EF2A916DC434}"/>
              </a:ext>
            </a:extLst>
          </p:cNvPr>
          <p:cNvSpPr>
            <a:spLocks noChangeAspect="1"/>
          </p:cNvSpPr>
          <p:nvPr/>
        </p:nvSpPr>
        <p:spPr>
          <a:xfrm>
            <a:off x="10487794" y="4632424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4531</Words>
  <Application>Microsoft Office PowerPoint</Application>
  <PresentationFormat>Widescreen</PresentationFormat>
  <Paragraphs>551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126</cp:revision>
  <dcterms:created xsi:type="dcterms:W3CDTF">2019-01-14T06:35:35Z</dcterms:created>
  <dcterms:modified xsi:type="dcterms:W3CDTF">2020-02-05T07:22:42Z</dcterms:modified>
</cp:coreProperties>
</file>